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9" r:id="rId1"/>
  </p:sldMasterIdLst>
  <p:notesMasterIdLst>
    <p:notesMasterId r:id="rId3"/>
  </p:notesMasterIdLst>
  <p:sldIdLst>
    <p:sldId id="2128753433" r:id="rId2"/>
  </p:sldIdLst>
  <p:sldSz cx="12192000" cy="6858000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dmin" initials="A" lastIdx="1" clrIdx="0">
    <p:extLst>
      <p:ext uri="{19B8F6BF-5375-455C-9EA6-DF929625EA0E}">
        <p15:presenceInfo xmlns:p15="http://schemas.microsoft.com/office/powerpoint/2012/main" userId="Admin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2F2F2"/>
    <a:srgbClr val="0046AA"/>
    <a:srgbClr val="008A3E"/>
    <a:srgbClr val="005396"/>
    <a:srgbClr val="6E6662"/>
    <a:srgbClr val="00539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284E427A-3D55-4303-BF80-6455036E1DE7}" styleName="Themed Style 1 - Acc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18603FDC-E32A-4AB5-989C-0864C3EAD2B8}" styleName="Themed Style 2 - Accent 2">
    <a:tblBg>
      <a:fillRef idx="3">
        <a:schemeClr val="accent2"/>
      </a:fillRef>
      <a:effectRef idx="3">
        <a:schemeClr val="accent2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2">
                <a:tint val="50000"/>
              </a:schemeClr>
            </a:lnRef>
          </a:left>
          <a:right>
            <a:lnRef idx="1">
              <a:schemeClr val="accent2">
                <a:tint val="50000"/>
              </a:schemeClr>
            </a:lnRef>
          </a:right>
          <a:top>
            <a:lnRef idx="1">
              <a:schemeClr val="accent2">
                <a:tint val="50000"/>
              </a:schemeClr>
            </a:lnRef>
          </a:top>
          <a:bottom>
            <a:lnRef idx="1">
              <a:schemeClr val="accent2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D113A9D2-9D6B-4929-AA2D-F23B5EE8CBE7}" styleName="Themed Style 2 - Accent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0E3FDE45-AF77-4B5C-9715-49D594BDF05E}" styleName="Light Style 1 - Accent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1651" autoAdjust="0"/>
    <p:restoredTop sz="94660"/>
  </p:normalViewPr>
  <p:slideViewPr>
    <p:cSldViewPr snapToGrid="0">
      <p:cViewPr varScale="1">
        <p:scale>
          <a:sx n="112" d="100"/>
          <a:sy n="112" d="100"/>
        </p:scale>
        <p:origin x="744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64" d="100"/>
          <a:sy n="64" d="100"/>
        </p:scale>
        <p:origin x="3115" y="77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12" Type="http://schemas.openxmlformats.org/officeDocument/2006/relationships/customXml" Target="../customXml/item3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11" Type="http://schemas.openxmlformats.org/officeDocument/2006/relationships/customXml" Target="../customXml/item2.xml"/><Relationship Id="rId5" Type="http://schemas.openxmlformats.org/officeDocument/2006/relationships/presProps" Target="presProps.xml"/><Relationship Id="rId10" Type="http://schemas.openxmlformats.org/officeDocument/2006/relationships/customXml" Target="../customXml/item1.xml"/><Relationship Id="rId4" Type="http://schemas.openxmlformats.org/officeDocument/2006/relationships/commentAuthors" Target="commentAuthors.xml"/><Relationship Id="rId9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Pim Kemps | Opple Lighting" userId="066ca501-5776-4fec-9ec6-c400fb68d674" providerId="ADAL" clId="{56A1634B-B18A-4E1D-83B2-45F583E3C324}"/>
    <pc:docChg chg="custSel modSld">
      <pc:chgData name="Pim Kemps | Opple Lighting" userId="066ca501-5776-4fec-9ec6-c400fb68d674" providerId="ADAL" clId="{56A1634B-B18A-4E1D-83B2-45F583E3C324}" dt="2025-07-15T07:50:15.501" v="2" actId="478"/>
      <pc:docMkLst>
        <pc:docMk/>
      </pc:docMkLst>
      <pc:sldChg chg="delSp modSp mod">
        <pc:chgData name="Pim Kemps | Opple Lighting" userId="066ca501-5776-4fec-9ec6-c400fb68d674" providerId="ADAL" clId="{56A1634B-B18A-4E1D-83B2-45F583E3C324}" dt="2025-07-15T07:50:15.501" v="2" actId="478"/>
        <pc:sldMkLst>
          <pc:docMk/>
          <pc:sldMk cId="4075669822" sldId="2128753433"/>
        </pc:sldMkLst>
        <pc:picChg chg="del">
          <ac:chgData name="Pim Kemps | Opple Lighting" userId="066ca501-5776-4fec-9ec6-c400fb68d674" providerId="ADAL" clId="{56A1634B-B18A-4E1D-83B2-45F583E3C324}" dt="2025-07-15T07:50:15.501" v="2" actId="478"/>
          <ac:picMkLst>
            <pc:docMk/>
            <pc:sldMk cId="4075669822" sldId="2128753433"/>
            <ac:picMk id="7" creationId="{879B2F1A-811F-D10E-B5A8-20FAE56B772C}"/>
          </ac:picMkLst>
        </pc:picChg>
        <pc:picChg chg="mod">
          <ac:chgData name="Pim Kemps | Opple Lighting" userId="066ca501-5776-4fec-9ec6-c400fb68d674" providerId="ADAL" clId="{56A1634B-B18A-4E1D-83B2-45F583E3C324}" dt="2025-07-15T07:47:50.246" v="1" actId="1076"/>
          <ac:picMkLst>
            <pc:docMk/>
            <pc:sldMk cId="4075669822" sldId="2128753433"/>
            <ac:picMk id="9" creationId="{12927C82-544A-0DC3-6BC0-EACD20A22A2C}"/>
          </ac:picMkLst>
        </pc:picChg>
      </pc:sldChg>
    </pc:docChg>
  </pc:docChgLst>
  <pc:docChgLst>
    <pc:chgData name="Xiaoyang Zhao | Opple Lighting" userId="27891fe7-08c9-4705-bcef-7d94b95933af" providerId="ADAL" clId="{BACAA07E-07EB-48AE-A7E8-0A9184A848FC}"/>
    <pc:docChg chg="custSel modSld">
      <pc:chgData name="Xiaoyang Zhao | Opple Lighting" userId="27891fe7-08c9-4705-bcef-7d94b95933af" providerId="ADAL" clId="{BACAA07E-07EB-48AE-A7E8-0A9184A848FC}" dt="2025-06-02T07:40:16.042" v="734" actId="20577"/>
      <pc:docMkLst>
        <pc:docMk/>
      </pc:docMkLst>
      <pc:sldChg chg="addSp delSp modSp mod">
        <pc:chgData name="Xiaoyang Zhao | Opple Lighting" userId="27891fe7-08c9-4705-bcef-7d94b95933af" providerId="ADAL" clId="{BACAA07E-07EB-48AE-A7E8-0A9184A848FC}" dt="2025-06-02T07:40:16.042" v="734" actId="20577"/>
        <pc:sldMkLst>
          <pc:docMk/>
          <pc:sldMk cId="4075669822" sldId="2128753433"/>
        </pc:sldMkLst>
        <pc:spChg chg="mod">
          <ac:chgData name="Xiaoyang Zhao | Opple Lighting" userId="27891fe7-08c9-4705-bcef-7d94b95933af" providerId="ADAL" clId="{BACAA07E-07EB-48AE-A7E8-0A9184A848FC}" dt="2025-05-27T13:00:40.888" v="28" actId="20577"/>
          <ac:spMkLst>
            <pc:docMk/>
            <pc:sldMk cId="4075669822" sldId="2128753433"/>
            <ac:spMk id="13" creationId="{4F41902C-0879-4A6B-89B0-EB92556B337C}"/>
          </ac:spMkLst>
        </pc:spChg>
        <pc:graphicFrameChg chg="mod modGraphic">
          <ac:chgData name="Xiaoyang Zhao | Opple Lighting" userId="27891fe7-08c9-4705-bcef-7d94b95933af" providerId="ADAL" clId="{BACAA07E-07EB-48AE-A7E8-0A9184A848FC}" dt="2025-06-02T07:39:41.676" v="667" actId="20577"/>
          <ac:graphicFrameMkLst>
            <pc:docMk/>
            <pc:sldMk cId="4075669822" sldId="2128753433"/>
            <ac:graphicFrameMk id="23" creationId="{A20B6929-4C89-43B7-8A3F-60CC64994C21}"/>
          </ac:graphicFrameMkLst>
        </pc:graphicFrameChg>
      </pc:sldChg>
    </pc:docChg>
  </pc:docChgLst>
  <pc:docChgLst>
    <pc:chgData name="Xiaoyang Zhao | Opple Lighting" userId="27891fe7-08c9-4705-bcef-7d94b95933af" providerId="ADAL" clId="{890CDBD2-D271-4D26-B7F5-D9CAAD5FAA03}"/>
    <pc:docChg chg="custSel modSld">
      <pc:chgData name="Xiaoyang Zhao | Opple Lighting" userId="27891fe7-08c9-4705-bcef-7d94b95933af" providerId="ADAL" clId="{890CDBD2-D271-4D26-B7F5-D9CAAD5FAA03}" dt="2025-07-10T07:51:48.326" v="93" actId="478"/>
      <pc:docMkLst>
        <pc:docMk/>
      </pc:docMkLst>
      <pc:sldChg chg="addSp delSp modSp mod">
        <pc:chgData name="Xiaoyang Zhao | Opple Lighting" userId="27891fe7-08c9-4705-bcef-7d94b95933af" providerId="ADAL" clId="{890CDBD2-D271-4D26-B7F5-D9CAAD5FAA03}" dt="2025-07-10T07:51:48.326" v="93" actId="478"/>
        <pc:sldMkLst>
          <pc:docMk/>
          <pc:sldMk cId="4075669822" sldId="2128753433"/>
        </pc:sldMkLst>
        <pc:spChg chg="add mod">
          <ac:chgData name="Xiaoyang Zhao | Opple Lighting" userId="27891fe7-08c9-4705-bcef-7d94b95933af" providerId="ADAL" clId="{890CDBD2-D271-4D26-B7F5-D9CAAD5FAA03}" dt="2025-07-10T07:51:42.802" v="91"/>
          <ac:spMkLst>
            <pc:docMk/>
            <pc:sldMk cId="4075669822" sldId="2128753433"/>
            <ac:spMk id="15" creationId="{C77BAE81-0D2E-6C2D-CE6E-A40C73F1DA99}"/>
          </ac:spMkLst>
        </pc:spChg>
        <pc:picChg chg="add mod">
          <ac:chgData name="Xiaoyang Zhao | Opple Lighting" userId="27891fe7-08c9-4705-bcef-7d94b95933af" providerId="ADAL" clId="{890CDBD2-D271-4D26-B7F5-D9CAAD5FAA03}" dt="2025-07-09T09:17:35.742" v="10" actId="1076"/>
          <ac:picMkLst>
            <pc:docMk/>
            <pc:sldMk cId="4075669822" sldId="2128753433"/>
            <ac:picMk id="4" creationId="{1B8AD69C-DD67-BDA7-4B1A-BBF42B1DCD90}"/>
          </ac:picMkLst>
        </pc:picChg>
        <pc:picChg chg="add mod">
          <ac:chgData name="Xiaoyang Zhao | Opple Lighting" userId="27891fe7-08c9-4705-bcef-7d94b95933af" providerId="ADAL" clId="{890CDBD2-D271-4D26-B7F5-D9CAAD5FAA03}" dt="2025-07-09T09:17:35.742" v="10" actId="1076"/>
          <ac:picMkLst>
            <pc:docMk/>
            <pc:sldMk cId="4075669822" sldId="2128753433"/>
            <ac:picMk id="5" creationId="{4B2E5B25-E070-4E36-930F-A3C26F0093C5}"/>
          </ac:picMkLst>
        </pc:picChg>
        <pc:picChg chg="add mod">
          <ac:chgData name="Xiaoyang Zhao | Opple Lighting" userId="27891fe7-08c9-4705-bcef-7d94b95933af" providerId="ADAL" clId="{890CDBD2-D271-4D26-B7F5-D9CAAD5FAA03}" dt="2025-07-09T09:17:35.742" v="10" actId="1076"/>
          <ac:picMkLst>
            <pc:docMk/>
            <pc:sldMk cId="4075669822" sldId="2128753433"/>
            <ac:picMk id="6" creationId="{D8A08A8C-5FC1-FE88-41B2-275C814B8860}"/>
          </ac:picMkLst>
        </pc:picChg>
        <pc:picChg chg="add mod">
          <ac:chgData name="Xiaoyang Zhao | Opple Lighting" userId="27891fe7-08c9-4705-bcef-7d94b95933af" providerId="ADAL" clId="{890CDBD2-D271-4D26-B7F5-D9CAAD5FAA03}" dt="2025-07-09T09:17:35.742" v="10" actId="1076"/>
          <ac:picMkLst>
            <pc:docMk/>
            <pc:sldMk cId="4075669822" sldId="2128753433"/>
            <ac:picMk id="7" creationId="{879B2F1A-811F-D10E-B5A8-20FAE56B772C}"/>
          </ac:picMkLst>
        </pc:picChg>
        <pc:picChg chg="add mod">
          <ac:chgData name="Xiaoyang Zhao | Opple Lighting" userId="27891fe7-08c9-4705-bcef-7d94b95933af" providerId="ADAL" clId="{890CDBD2-D271-4D26-B7F5-D9CAAD5FAA03}" dt="2025-07-09T09:17:35.742" v="10" actId="1076"/>
          <ac:picMkLst>
            <pc:docMk/>
            <pc:sldMk cId="4075669822" sldId="2128753433"/>
            <ac:picMk id="8" creationId="{1E331D13-6E78-7FE0-A935-A44CC90322E0}"/>
          </ac:picMkLst>
        </pc:picChg>
        <pc:picChg chg="add mod modCrop">
          <ac:chgData name="Xiaoyang Zhao | Opple Lighting" userId="27891fe7-08c9-4705-bcef-7d94b95933af" providerId="ADAL" clId="{890CDBD2-D271-4D26-B7F5-D9CAAD5FAA03}" dt="2025-07-10T07:49:20.823" v="56" actId="1076"/>
          <ac:picMkLst>
            <pc:docMk/>
            <pc:sldMk cId="4075669822" sldId="2128753433"/>
            <ac:picMk id="9" creationId="{12927C82-544A-0DC3-6BC0-EACD20A22A2C}"/>
          </ac:picMkLst>
        </pc:picChg>
        <pc:picChg chg="add mod">
          <ac:chgData name="Xiaoyang Zhao | Opple Lighting" userId="27891fe7-08c9-4705-bcef-7d94b95933af" providerId="ADAL" clId="{890CDBD2-D271-4D26-B7F5-D9CAAD5FAA03}" dt="2025-07-10T07:49:18.347" v="55" actId="14100"/>
          <ac:picMkLst>
            <pc:docMk/>
            <pc:sldMk cId="4075669822" sldId="2128753433"/>
            <ac:picMk id="14" creationId="{67D9997D-40BB-8489-2538-0E8E918B14F9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83D25E0-EFAB-40FD-B364-7CAC7B39AB4B}" type="datetimeFigureOut">
              <a:rPr lang="nl-NL" smtClean="0"/>
              <a:t>15-7-2025</a:t>
            </a:fld>
            <a:endParaRPr lang="nl-NL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NL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8513070-D389-495F-9CF2-A73BFF5D55FA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48486170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jpe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8.png"/><Relationship Id="rId4" Type="http://schemas.openxmlformats.org/officeDocument/2006/relationships/image" Target="../media/image17.jpeg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03405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 userDrawn="1"/>
        </p:nvSpPr>
        <p:spPr>
          <a:xfrm>
            <a:off x="3101007" y="3225103"/>
            <a:ext cx="564542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>
                <a:solidFill>
                  <a:schemeClr val="bg1"/>
                </a:solidFill>
                <a:latin typeface="+mn-lt"/>
              </a:rPr>
              <a:t>INTRODUCTION</a:t>
            </a:r>
            <a:endParaRPr lang="nl-NL" sz="5400" b="1">
              <a:solidFill>
                <a:schemeClr val="bg1"/>
              </a:solidFill>
              <a:latin typeface="+mn-lt"/>
            </a:endParaRPr>
          </a:p>
        </p:txBody>
      </p:sp>
      <p:pic>
        <p:nvPicPr>
          <p:cNvPr id="3" name="Picture 2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8" name="Text Placeholder 3">
            <a:extLst>
              <a:ext uri="{FF2B5EF4-FFF2-40B4-BE49-F238E27FC236}">
                <a16:creationId xmlns:a16="http://schemas.microsoft.com/office/drawing/2014/main" id="{CEC79ADA-F8BE-4EA3-AC80-70D0233BA83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406292" y="2703514"/>
            <a:ext cx="4822825" cy="821564"/>
          </a:xfrm>
        </p:spPr>
        <p:txBody>
          <a:bodyPr>
            <a:normAutofit/>
          </a:bodyPr>
          <a:lstStyle>
            <a:lvl1pPr marL="0" indent="0" algn="ctr">
              <a:buNone/>
              <a:defRPr sz="4000" b="1" cap="all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TITLE</a:t>
            </a:r>
            <a:endParaRPr lang="nl-NL"/>
          </a:p>
        </p:txBody>
      </p:sp>
      <p:sp>
        <p:nvSpPr>
          <p:cNvPr id="9" name="Text Placeholder 3">
            <a:extLst>
              <a:ext uri="{FF2B5EF4-FFF2-40B4-BE49-F238E27FC236}">
                <a16:creationId xmlns:a16="http://schemas.microsoft.com/office/drawing/2014/main" id="{9522B5FC-087C-438D-9AA4-B6B83E41EE7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406292" y="3540359"/>
            <a:ext cx="4822825" cy="821564"/>
          </a:xfrm>
        </p:spPr>
        <p:txBody>
          <a:bodyPr>
            <a:normAutofit/>
          </a:bodyPr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Subtitle</a:t>
            </a: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510840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transport, handcart&#10;&#10;Description automatically generated">
            <a:extLst>
              <a:ext uri="{FF2B5EF4-FFF2-40B4-BE49-F238E27FC236}">
                <a16:creationId xmlns:a16="http://schemas.microsoft.com/office/drawing/2014/main" id="{43529F8C-0E7A-48E9-9E00-A0BD50E5CD5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39"/>
            <a:ext cx="12192000" cy="6857922"/>
          </a:xfrm>
          <a:prstGeom prst="rect">
            <a:avLst/>
          </a:prstGeom>
        </p:spPr>
      </p:pic>
      <p:sp>
        <p:nvSpPr>
          <p:cNvPr id="9" name="Text Placeholder 3">
            <a:extLst>
              <a:ext uri="{FF2B5EF4-FFF2-40B4-BE49-F238E27FC236}">
                <a16:creationId xmlns:a16="http://schemas.microsoft.com/office/drawing/2014/main" id="{410A2B3A-BE38-4192-A7D7-5D074E23F5F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406292" y="2703514"/>
            <a:ext cx="4822825" cy="821564"/>
          </a:xfrm>
        </p:spPr>
        <p:txBody>
          <a:bodyPr>
            <a:normAutofit/>
          </a:bodyPr>
          <a:lstStyle>
            <a:lvl1pPr marL="0" indent="0" algn="ctr">
              <a:buNone/>
              <a:defRPr sz="4000" b="1" cap="all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TITLE</a:t>
            </a:r>
            <a:endParaRPr lang="nl-NL"/>
          </a:p>
        </p:txBody>
      </p:sp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A1D10146-194A-47BE-9F8F-5C0D0C14C38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406292" y="3540359"/>
            <a:ext cx="4822825" cy="821564"/>
          </a:xfrm>
        </p:spPr>
        <p:txBody>
          <a:bodyPr>
            <a:normAutofit/>
          </a:bodyPr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Subtitle</a:t>
            </a: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56939355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person&#10;&#10;Description automatically generated">
            <a:extLst>
              <a:ext uri="{FF2B5EF4-FFF2-40B4-BE49-F238E27FC236}">
                <a16:creationId xmlns:a16="http://schemas.microsoft.com/office/drawing/2014/main" id="{6F0525CD-A74C-4472-8A2B-C1CD6140BB2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1" name="Text Placeholder 3">
            <a:extLst>
              <a:ext uri="{FF2B5EF4-FFF2-40B4-BE49-F238E27FC236}">
                <a16:creationId xmlns:a16="http://schemas.microsoft.com/office/drawing/2014/main" id="{5E62B0EE-571B-415A-ADF9-4331D4B47FB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406292" y="2703514"/>
            <a:ext cx="4822825" cy="821564"/>
          </a:xfrm>
        </p:spPr>
        <p:txBody>
          <a:bodyPr>
            <a:normAutofit/>
          </a:bodyPr>
          <a:lstStyle>
            <a:lvl1pPr marL="0" indent="0" algn="ctr">
              <a:buNone/>
              <a:defRPr sz="4000" b="1" cap="all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TITLE</a:t>
            </a:r>
            <a:endParaRPr lang="nl-NL"/>
          </a:p>
        </p:txBody>
      </p:sp>
      <p:sp>
        <p:nvSpPr>
          <p:cNvPr id="12" name="Text Placeholder 3">
            <a:extLst>
              <a:ext uri="{FF2B5EF4-FFF2-40B4-BE49-F238E27FC236}">
                <a16:creationId xmlns:a16="http://schemas.microsoft.com/office/drawing/2014/main" id="{02D09768-EE5D-496C-9E3C-AE35DCF2599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406292" y="3540359"/>
            <a:ext cx="4822825" cy="821564"/>
          </a:xfrm>
        </p:spPr>
        <p:txBody>
          <a:bodyPr>
            <a:normAutofit/>
          </a:bodyPr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Subtitle</a:t>
            </a: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29442613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picture containing engineering drawing&#10;&#10;Description automatically generated">
            <a:extLst>
              <a:ext uri="{FF2B5EF4-FFF2-40B4-BE49-F238E27FC236}">
                <a16:creationId xmlns:a16="http://schemas.microsoft.com/office/drawing/2014/main" id="{97D37BEC-CA0D-4029-881D-E297D1B19A1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9" name="Text Placeholder 3">
            <a:extLst>
              <a:ext uri="{FF2B5EF4-FFF2-40B4-BE49-F238E27FC236}">
                <a16:creationId xmlns:a16="http://schemas.microsoft.com/office/drawing/2014/main" id="{81887608-BB4B-4547-B274-953A119D6B2E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406292" y="2703514"/>
            <a:ext cx="4822825" cy="821564"/>
          </a:xfrm>
        </p:spPr>
        <p:txBody>
          <a:bodyPr>
            <a:normAutofit/>
          </a:bodyPr>
          <a:lstStyle>
            <a:lvl1pPr marL="0" indent="0" algn="ctr">
              <a:buNone/>
              <a:defRPr sz="4000" b="1" cap="all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TITLE</a:t>
            </a:r>
            <a:endParaRPr lang="nl-NL"/>
          </a:p>
        </p:txBody>
      </p:sp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9D7891CD-B8A4-45E0-B381-63A43E3CD222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406292" y="3540359"/>
            <a:ext cx="4822825" cy="821564"/>
          </a:xfrm>
        </p:spPr>
        <p:txBody>
          <a:bodyPr>
            <a:normAutofit/>
          </a:bodyPr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Subtitle</a:t>
            </a: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60457813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text&#10;&#10;Description automatically generated">
            <a:extLst>
              <a:ext uri="{FF2B5EF4-FFF2-40B4-BE49-F238E27FC236}">
                <a16:creationId xmlns:a16="http://schemas.microsoft.com/office/drawing/2014/main" id="{ADA1C579-F132-4875-8D1D-65AB51E20B8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" y="0"/>
            <a:ext cx="12191864" cy="685800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9AC25229-1106-4D4F-AD17-E2C55794FE1B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1108" y="412080"/>
            <a:ext cx="1717163" cy="581833"/>
          </a:xfrm>
          <a:prstGeom prst="rect">
            <a:avLst/>
          </a:prstGeom>
          <a:effectLst>
            <a:outerShdw blurRad="342900" dist="660400" dir="5400000" sx="37000" sy="37000" algn="ctr" rotWithShape="0">
              <a:srgbClr val="000000">
                <a:alpha val="68000"/>
              </a:srgbClr>
            </a:outerShdw>
          </a:effectLst>
        </p:spPr>
      </p:pic>
      <p:sp>
        <p:nvSpPr>
          <p:cNvPr id="8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2980810" y="292214"/>
            <a:ext cx="6864143" cy="821564"/>
          </a:xfrm>
        </p:spPr>
        <p:txBody>
          <a:bodyPr>
            <a:normAutofit/>
          </a:bodyPr>
          <a:lstStyle>
            <a:lvl1pPr marL="0" indent="0" algn="ctr">
              <a:buNone/>
              <a:defRPr sz="40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Thank you for your attention!</a:t>
            </a:r>
            <a:endParaRPr lang="nl-NL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BEDC6E5-D103-44A4-A946-E80203BC2FB4}"/>
              </a:ext>
            </a:extLst>
          </p:cNvPr>
          <p:cNvSpPr txBox="1"/>
          <p:nvPr userDrawn="1"/>
        </p:nvSpPr>
        <p:spPr>
          <a:xfrm>
            <a:off x="250168" y="6437559"/>
            <a:ext cx="1169166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i="0">
                <a:solidFill>
                  <a:schemeClr val="bg1"/>
                </a:solidFill>
              </a:rPr>
              <a:t>OPPLE Lighting Europe | T: +31 (0)88 056 7888 | </a:t>
            </a:r>
            <a:r>
              <a:rPr lang="en-US" sz="1200" i="0" baseline="0">
                <a:solidFill>
                  <a:schemeClr val="bg1"/>
                </a:solidFill>
              </a:rPr>
              <a:t>E</a:t>
            </a:r>
            <a:r>
              <a:rPr lang="en-US" sz="1200" b="0" i="0" baseline="0">
                <a:solidFill>
                  <a:schemeClr val="bg1"/>
                </a:solidFill>
              </a:rPr>
              <a:t>: service@opple.com |</a:t>
            </a:r>
            <a:r>
              <a:rPr lang="en-US" sz="1200" i="0">
                <a:solidFill>
                  <a:schemeClr val="bg1"/>
                </a:solidFill>
              </a:rPr>
              <a:t> </a:t>
            </a:r>
            <a:r>
              <a:rPr lang="en-US" sz="1200" i="0" err="1">
                <a:solidFill>
                  <a:schemeClr val="bg1"/>
                </a:solidFill>
              </a:rPr>
              <a:t>Meerenakkerweg</a:t>
            </a:r>
            <a:r>
              <a:rPr lang="en-US" sz="1200" i="0">
                <a:solidFill>
                  <a:schemeClr val="bg1"/>
                </a:solidFill>
              </a:rPr>
              <a:t> 1-07, </a:t>
            </a:r>
            <a:r>
              <a:rPr lang="en-US" sz="1200" i="0" baseline="0">
                <a:solidFill>
                  <a:schemeClr val="bg1"/>
                </a:solidFill>
              </a:rPr>
              <a:t>5652 AR Eindhoven, The Netherlands | OPPLE.COM</a:t>
            </a:r>
            <a:endParaRPr lang="nl-NL" sz="1200" i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1555746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11">
            <a:extLst>
              <a:ext uri="{FF2B5EF4-FFF2-40B4-BE49-F238E27FC236}">
                <a16:creationId xmlns:a16="http://schemas.microsoft.com/office/drawing/2014/main" id="{03465F4A-6A52-4423-98E0-C87103AE3B86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46A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20B5799-9029-469F-9316-43624A2417E3}"/>
              </a:ext>
            </a:extLst>
          </p:cNvPr>
          <p:cNvSpPr txBox="1"/>
          <p:nvPr userDrawn="1"/>
        </p:nvSpPr>
        <p:spPr>
          <a:xfrm>
            <a:off x="250168" y="6437559"/>
            <a:ext cx="1169166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i="0">
                <a:solidFill>
                  <a:schemeClr val="bg1"/>
                </a:solidFill>
              </a:rPr>
              <a:t>OPPLE Lighting Europe | T: +31 (0)88 056 7888 | </a:t>
            </a:r>
            <a:r>
              <a:rPr lang="en-US" sz="1200" i="0" baseline="0">
                <a:solidFill>
                  <a:schemeClr val="bg1"/>
                </a:solidFill>
              </a:rPr>
              <a:t>E</a:t>
            </a:r>
            <a:r>
              <a:rPr lang="en-US" sz="1200" b="0" i="0" baseline="0">
                <a:solidFill>
                  <a:schemeClr val="bg1"/>
                </a:solidFill>
              </a:rPr>
              <a:t>: service@opple.com |</a:t>
            </a:r>
            <a:r>
              <a:rPr lang="en-US" sz="1200" i="0">
                <a:solidFill>
                  <a:schemeClr val="bg1"/>
                </a:solidFill>
              </a:rPr>
              <a:t> </a:t>
            </a:r>
            <a:r>
              <a:rPr lang="en-US" sz="1200" i="0" err="1">
                <a:solidFill>
                  <a:schemeClr val="bg1"/>
                </a:solidFill>
              </a:rPr>
              <a:t>Meerenakkerweg</a:t>
            </a:r>
            <a:r>
              <a:rPr lang="en-US" sz="1200" i="0">
                <a:solidFill>
                  <a:schemeClr val="bg1"/>
                </a:solidFill>
              </a:rPr>
              <a:t> 1-07, </a:t>
            </a:r>
            <a:r>
              <a:rPr lang="en-US" sz="1200" i="0" baseline="0">
                <a:solidFill>
                  <a:schemeClr val="bg1"/>
                </a:solidFill>
              </a:rPr>
              <a:t>5652 AR Eindhoven, The Netherlands | OPPLE.COM</a:t>
            </a:r>
            <a:endParaRPr lang="nl-NL" sz="1200" i="0">
              <a:solidFill>
                <a:schemeClr val="bg1"/>
              </a:solidFill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AEBE9D0-1A0C-486C-B873-9A9343FAB25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83015" y="2814687"/>
            <a:ext cx="3625970" cy="1228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023046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 11">
            <a:extLst>
              <a:ext uri="{FF2B5EF4-FFF2-40B4-BE49-F238E27FC236}">
                <a16:creationId xmlns:a16="http://schemas.microsoft.com/office/drawing/2014/main" id="{8ADF065B-18C4-4584-8026-CAFD464B36E8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20B5799-9029-469F-9316-43624A2417E3}"/>
              </a:ext>
            </a:extLst>
          </p:cNvPr>
          <p:cNvSpPr txBox="1"/>
          <p:nvPr userDrawn="1"/>
        </p:nvSpPr>
        <p:spPr>
          <a:xfrm>
            <a:off x="250168" y="6437559"/>
            <a:ext cx="1169166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i="0">
                <a:solidFill>
                  <a:srgbClr val="005396"/>
                </a:solidFill>
              </a:rPr>
              <a:t>OPPLE Lighting Europe | T: +31 (0)88 056 7888 | </a:t>
            </a:r>
            <a:r>
              <a:rPr lang="en-US" sz="1200" i="0" baseline="0">
                <a:solidFill>
                  <a:srgbClr val="005396"/>
                </a:solidFill>
              </a:rPr>
              <a:t>E</a:t>
            </a:r>
            <a:r>
              <a:rPr lang="en-US" sz="1200" b="0" i="0" baseline="0">
                <a:solidFill>
                  <a:srgbClr val="005396"/>
                </a:solidFill>
              </a:rPr>
              <a:t>: service@opple.com |</a:t>
            </a:r>
            <a:r>
              <a:rPr lang="en-US" sz="1200" i="0">
                <a:solidFill>
                  <a:srgbClr val="005396"/>
                </a:solidFill>
              </a:rPr>
              <a:t> </a:t>
            </a:r>
            <a:r>
              <a:rPr lang="en-US" sz="1200" i="0" err="1">
                <a:solidFill>
                  <a:srgbClr val="005396"/>
                </a:solidFill>
              </a:rPr>
              <a:t>Meerenakkerweg</a:t>
            </a:r>
            <a:r>
              <a:rPr lang="en-US" sz="1200" i="0">
                <a:solidFill>
                  <a:srgbClr val="005396"/>
                </a:solidFill>
              </a:rPr>
              <a:t> 1-07, </a:t>
            </a:r>
            <a:r>
              <a:rPr lang="en-US" sz="1200" i="0" baseline="0">
                <a:solidFill>
                  <a:srgbClr val="005396"/>
                </a:solidFill>
              </a:rPr>
              <a:t>5652 AR Eindhoven, The Netherlands | OPPLE.COM</a:t>
            </a:r>
            <a:endParaRPr lang="nl-NL" sz="1200" i="0">
              <a:solidFill>
                <a:srgbClr val="005396"/>
              </a:solidFill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AEBE9D0-1A0C-486C-B873-9A9343FAB25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83015" y="2814687"/>
            <a:ext cx="3625970" cy="122862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999585DE-8266-452C-A446-DC9DD385DAA3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83014" y="2814687"/>
            <a:ext cx="3625969" cy="1228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79549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Generi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E4DCA6-B9CE-E106-B9E8-66DD7D3323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71C9DEC-A8AA-4646-CFA7-23EB34B6036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1463" y="466255"/>
            <a:ext cx="1600040" cy="542148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AFC0A33D-37C0-BEF6-D433-089219BDC6CB}"/>
              </a:ext>
            </a:extLst>
          </p:cNvPr>
          <p:cNvSpPr txBox="1"/>
          <p:nvPr userDrawn="1"/>
        </p:nvSpPr>
        <p:spPr>
          <a:xfrm>
            <a:off x="1056710" y="4566904"/>
            <a:ext cx="5757666" cy="10302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6095">
                <a:solidFill>
                  <a:schemeClr val="bg1"/>
                </a:solidFill>
                <a:latin typeface="Whitney Light" pitchFamily="2" charset="0"/>
              </a:rPr>
              <a:t>INTRODUCTION</a:t>
            </a:r>
            <a:endParaRPr lang="zh-CN" altLang="en-US" sz="6095">
              <a:solidFill>
                <a:schemeClr val="bg1"/>
              </a:solidFill>
              <a:latin typeface="Whitney Light" pitchFamily="2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0768D3E-D2DE-6177-ADF0-FF353A838F72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1471" y="466256"/>
            <a:ext cx="1600033" cy="542147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5FB44946-686C-F65D-BC9E-8409AE19919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036365" y="729089"/>
            <a:ext cx="10155635" cy="6276181"/>
          </a:xfrm>
          <a:prstGeom prst="rect">
            <a:avLst/>
          </a:prstGeom>
        </p:spPr>
      </p:pic>
      <p:pic>
        <p:nvPicPr>
          <p:cNvPr id="7" name="Picture 6" descr="Shape&#10;&#10;Description automatically generated with medium confidence">
            <a:extLst>
              <a:ext uri="{FF2B5EF4-FFF2-40B4-BE49-F238E27FC236}">
                <a16:creationId xmlns:a16="http://schemas.microsoft.com/office/drawing/2014/main" id="{04E7302D-0A3C-12FE-B833-5AD81C43F730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81" y="0"/>
            <a:ext cx="12188019" cy="6855760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968F1012-8F6C-4559-25A5-5342A7920FE8}"/>
              </a:ext>
            </a:extLst>
          </p:cNvPr>
          <p:cNvSpPr/>
          <p:nvPr userDrawn="1"/>
        </p:nvSpPr>
        <p:spPr>
          <a:xfrm>
            <a:off x="-1" y="6111204"/>
            <a:ext cx="1869499" cy="56895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 sz="2032"/>
          </a:p>
        </p:txBody>
      </p:sp>
    </p:spTree>
    <p:extLst>
      <p:ext uri="{BB962C8B-B14F-4D97-AF65-F5344CB8AC3E}">
        <p14:creationId xmlns:p14="http://schemas.microsoft.com/office/powerpoint/2010/main" val="32158608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/>
              <a:t>CLICK TO EDIT MASTER TITLE IN CAPITAL</a:t>
            </a:r>
            <a:endParaRPr lang="nl-NL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358775" indent="-358775">
              <a:defRPr/>
            </a:lvl1pPr>
            <a:lvl2pPr marL="806450" indent="-349250">
              <a:defRPr/>
            </a:lvl2pPr>
            <a:lvl3pPr marL="1255713" indent="-341313">
              <a:defRPr/>
            </a:lvl3pPr>
            <a:lvl4pPr marL="1703388" indent="-331788">
              <a:defRPr/>
            </a:lvl4pPr>
            <a:lvl5pPr marL="2151063" indent="-322263"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10C7CE22-77CB-4A06-9EB7-A2C06B02FD38}"/>
              </a:ext>
            </a:extLst>
          </p:cNvPr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rgbClr val="D5ECF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FC8CFAB-69AF-408F-B1CA-6B6E50A6A54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alphaModFix amt="24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073129" y="-6024325"/>
            <a:ext cx="8680330" cy="86793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02340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/>
              <a:t>CLICK TO EDIT MASTER TITLE IN CAPITAL</a:t>
            </a:r>
            <a:endParaRPr lang="nl-NL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358775" indent="-358775">
              <a:defRPr/>
            </a:lvl1pPr>
            <a:lvl2pPr marL="806450" indent="-349250">
              <a:defRPr/>
            </a:lvl2pPr>
            <a:lvl3pPr marL="1255713" indent="-341313">
              <a:defRPr/>
            </a:lvl3pPr>
            <a:lvl4pPr marL="1703388" indent="-331788">
              <a:defRPr/>
            </a:lvl4pPr>
            <a:lvl5pPr marL="2151063" indent="-322263"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6B18F857-D7FF-4E9A-ABFE-511B00E7F190}"/>
              </a:ext>
            </a:extLst>
          </p:cNvPr>
          <p:cNvSpPr/>
          <p:nvPr userDrawn="1"/>
        </p:nvSpPr>
        <p:spPr>
          <a:xfrm>
            <a:off x="6095999" y="0"/>
            <a:ext cx="6096001" cy="6858000"/>
          </a:xfrm>
          <a:prstGeom prst="rect">
            <a:avLst/>
          </a:prstGeom>
          <a:solidFill>
            <a:srgbClr val="0045A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/>
          </a:p>
        </p:txBody>
      </p:sp>
      <p:pic>
        <p:nvPicPr>
          <p:cNvPr id="8" name="Picture 7" descr="Icon&#10;&#10;Description automatically generated">
            <a:extLst>
              <a:ext uri="{FF2B5EF4-FFF2-40B4-BE49-F238E27FC236}">
                <a16:creationId xmlns:a16="http://schemas.microsoft.com/office/drawing/2014/main" id="{DF700270-2A2C-45EB-A6C3-4B753E363F3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55289" b="57879"/>
          <a:stretch/>
        </p:blipFill>
        <p:spPr>
          <a:xfrm rot="16200000">
            <a:off x="8167788" y="2833788"/>
            <a:ext cx="4250756" cy="37976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32914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0968A0D6-5001-4A50-9669-5F31E9F62FF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293920" y="1694993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5" name="Content Placeholder 3">
            <a:extLst>
              <a:ext uri="{FF2B5EF4-FFF2-40B4-BE49-F238E27FC236}">
                <a16:creationId xmlns:a16="http://schemas.microsoft.com/office/drawing/2014/main" id="{1A705036-1918-4FFA-B9B8-386BC7D0AEA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627920" y="1694993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C5F6DC75-63D3-47BA-90BF-91A696BFA73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205298" y="275782"/>
            <a:ext cx="8514018" cy="511266"/>
          </a:xfrm>
        </p:spPr>
        <p:txBody>
          <a:bodyPr/>
          <a:lstStyle/>
          <a:p>
            <a:r>
              <a:rPr lang="en-US"/>
              <a:t>CLICK TO EDIT MASTER TITLE IN CAPITAL</a:t>
            </a: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6994838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5506" y="1702935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5506" y="2526847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27918" y="1702935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27918" y="2526847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B42577A9-1610-40E7-8938-23526695DD9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205298" y="275782"/>
            <a:ext cx="8514018" cy="511266"/>
          </a:xfrm>
        </p:spPr>
        <p:txBody>
          <a:bodyPr/>
          <a:lstStyle/>
          <a:p>
            <a:r>
              <a:rPr lang="en-US"/>
              <a:t>CLICK TO EDIT MASTER TITLE IN CAPITAL</a:t>
            </a: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5179156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CB03056C-C43F-4A85-A639-C701ED82C10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38902" y="1687369"/>
            <a:ext cx="6172200" cy="418456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47D78F8-ECE6-435C-BBA8-A481CF2DAF07}"/>
              </a:ext>
            </a:extLst>
          </p:cNvPr>
          <p:cNvSpPr>
            <a:spLocks noGrp="1"/>
          </p:cNvSpPr>
          <p:nvPr>
            <p:ph type="body" sz="half" idx="10"/>
          </p:nvPr>
        </p:nvSpPr>
        <p:spPr>
          <a:xfrm>
            <a:off x="295502" y="1695307"/>
            <a:ext cx="3932237" cy="4184567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016031A3-A035-4D28-A003-9287DBC23CE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205298" y="275782"/>
            <a:ext cx="8514018" cy="511266"/>
          </a:xfrm>
        </p:spPr>
        <p:txBody>
          <a:bodyPr/>
          <a:lstStyle/>
          <a:p>
            <a:r>
              <a:rPr lang="en-US"/>
              <a:t>CLICK TO EDIT MASTER TITLE IN CAPITAL</a:t>
            </a: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3285852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638902" y="1695307"/>
            <a:ext cx="6172200" cy="4176629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nl-NL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95502" y="1695307"/>
            <a:ext cx="3932237" cy="4184567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A1F98262-8049-4C44-9E3D-F1C6D8DA071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205298" y="275782"/>
            <a:ext cx="8514018" cy="511266"/>
          </a:xfrm>
        </p:spPr>
        <p:txBody>
          <a:bodyPr/>
          <a:lstStyle/>
          <a:p>
            <a:r>
              <a:rPr lang="en-US"/>
              <a:t>CLICK TO EDIT MASTER TITLE IN CAPITAL</a:t>
            </a: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2029959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text, outdoor, silhouette&#10;&#10;Description automatically generated">
            <a:extLst>
              <a:ext uri="{FF2B5EF4-FFF2-40B4-BE49-F238E27FC236}">
                <a16:creationId xmlns:a16="http://schemas.microsoft.com/office/drawing/2014/main" id="{AB1AD220-1023-434C-B1CE-A4AF1602F8E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Text Placeholder 3">
            <a:extLst>
              <a:ext uri="{FF2B5EF4-FFF2-40B4-BE49-F238E27FC236}">
                <a16:creationId xmlns:a16="http://schemas.microsoft.com/office/drawing/2014/main" id="{237C6BEE-D1B6-4C40-BDA5-A3B71821423A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406292" y="2703514"/>
            <a:ext cx="4822825" cy="821564"/>
          </a:xfrm>
        </p:spPr>
        <p:txBody>
          <a:bodyPr>
            <a:normAutofit/>
          </a:bodyPr>
          <a:lstStyle>
            <a:lvl1pPr marL="0" indent="0" algn="ctr">
              <a:buNone/>
              <a:defRPr sz="4000" b="1" cap="all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TITLE</a:t>
            </a:r>
            <a:endParaRPr lang="nl-NL"/>
          </a:p>
        </p:txBody>
      </p:sp>
      <p:sp>
        <p:nvSpPr>
          <p:cNvPr id="9" name="Text Placeholder 3">
            <a:extLst>
              <a:ext uri="{FF2B5EF4-FFF2-40B4-BE49-F238E27FC236}">
                <a16:creationId xmlns:a16="http://schemas.microsoft.com/office/drawing/2014/main" id="{353B4083-D60B-44AA-9716-1B5A154FD9A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406292" y="3540359"/>
            <a:ext cx="4822825" cy="821564"/>
          </a:xfrm>
        </p:spPr>
        <p:txBody>
          <a:bodyPr>
            <a:normAutofit/>
          </a:bodyPr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Subtitle</a:t>
            </a: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57958580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58AC9B3-879E-42EB-9C85-CA9FE85FFC8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493058" y="-107741"/>
            <a:ext cx="13211882" cy="6965741"/>
          </a:xfrm>
          <a:prstGeom prst="rect">
            <a:avLst/>
          </a:prstGeom>
        </p:spPr>
      </p:pic>
      <p:sp>
        <p:nvSpPr>
          <p:cNvPr id="7" name="Text Placeholder 3">
            <a:extLst>
              <a:ext uri="{FF2B5EF4-FFF2-40B4-BE49-F238E27FC236}">
                <a16:creationId xmlns:a16="http://schemas.microsoft.com/office/drawing/2014/main" id="{237C6BEE-D1B6-4C40-BDA5-A3B71821423A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406292" y="2703514"/>
            <a:ext cx="4822825" cy="821564"/>
          </a:xfrm>
        </p:spPr>
        <p:txBody>
          <a:bodyPr>
            <a:normAutofit/>
          </a:bodyPr>
          <a:lstStyle>
            <a:lvl1pPr marL="0" indent="0" algn="ctr">
              <a:buNone/>
              <a:defRPr sz="4000" b="1" cap="all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TITLE</a:t>
            </a:r>
            <a:endParaRPr lang="nl-NL"/>
          </a:p>
        </p:txBody>
      </p:sp>
      <p:sp>
        <p:nvSpPr>
          <p:cNvPr id="9" name="Text Placeholder 3">
            <a:extLst>
              <a:ext uri="{FF2B5EF4-FFF2-40B4-BE49-F238E27FC236}">
                <a16:creationId xmlns:a16="http://schemas.microsoft.com/office/drawing/2014/main" id="{353B4083-D60B-44AA-9716-1B5A154FD9A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406292" y="3540359"/>
            <a:ext cx="4822825" cy="821564"/>
          </a:xfrm>
        </p:spPr>
        <p:txBody>
          <a:bodyPr>
            <a:normAutofit/>
          </a:bodyPr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Subtitle</a:t>
            </a: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8125557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3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0AE9900E-B1DC-BE46-94DF-94255EE0FC9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9" cstate="email">
            <a:alphaModFix amt="24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546346" y="-105990"/>
            <a:ext cx="2651247" cy="7076633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205298" y="275782"/>
            <a:ext cx="8514018" cy="51126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IN CAPITAL</a:t>
            </a:r>
            <a:endParaRPr lang="nl-NL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3458" y="1693103"/>
            <a:ext cx="11050342" cy="4939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4" name="TextBox 3"/>
          <p:cNvSpPr txBox="1"/>
          <p:nvPr userDrawn="1"/>
        </p:nvSpPr>
        <p:spPr>
          <a:xfrm>
            <a:off x="303458" y="6386110"/>
            <a:ext cx="102463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0" kern="1200">
                <a:solidFill>
                  <a:schemeClr val="tx2"/>
                </a:solidFill>
                <a:latin typeface="Whitney Bold" pitchFamily="50" charset="0"/>
                <a:ea typeface="+mj-ea"/>
                <a:cs typeface="+mj-cs"/>
              </a:rPr>
              <a:t>OPPLE.COM</a:t>
            </a:r>
            <a:endParaRPr lang="nl-NL" sz="1200" b="0" kern="1200">
              <a:solidFill>
                <a:schemeClr val="tx2"/>
              </a:solidFill>
              <a:latin typeface="Whitney Bold" pitchFamily="50" charset="0"/>
              <a:ea typeface="+mj-ea"/>
              <a:cs typeface="+mj-cs"/>
            </a:endParaRPr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3458" y="356398"/>
            <a:ext cx="1484330" cy="5029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72359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0" r:id="rId1"/>
    <p:sldLayoutId id="2147483681" r:id="rId2"/>
    <p:sldLayoutId id="2147483682" r:id="rId3"/>
    <p:sldLayoutId id="2147483683" r:id="rId4"/>
    <p:sldLayoutId id="2147483684" r:id="rId5"/>
    <p:sldLayoutId id="2147483685" r:id="rId6"/>
    <p:sldLayoutId id="2147483686" r:id="rId7"/>
    <p:sldLayoutId id="2147483687" r:id="rId8"/>
    <p:sldLayoutId id="2147483688" r:id="rId9"/>
    <p:sldLayoutId id="2147483689" r:id="rId10"/>
    <p:sldLayoutId id="2147483690" r:id="rId11"/>
    <p:sldLayoutId id="2147483691" r:id="rId12"/>
    <p:sldLayoutId id="2147483692" r:id="rId13"/>
    <p:sldLayoutId id="2147483693" r:id="rId14"/>
    <p:sldLayoutId id="2147483694" r:id="rId15"/>
    <p:sldLayoutId id="2147483695" r:id="rId16"/>
    <p:sldLayoutId id="2147483696" r:id="rId17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000" kern="1200" cap="all" baseline="0">
          <a:solidFill>
            <a:srgbClr val="005397"/>
          </a:solidFill>
          <a:latin typeface="+mj-lt"/>
          <a:ea typeface="+mj-ea"/>
          <a:cs typeface="+mj-cs"/>
        </a:defRPr>
      </a:lvl1pPr>
    </p:titleStyle>
    <p:bodyStyle>
      <a:lvl1pPr marL="358775" indent="-358775" algn="l" defTabSz="914400" rtl="0" eaLnBrk="1" latinLnBrk="0" hangingPunct="1">
        <a:lnSpc>
          <a:spcPct val="90000"/>
        </a:lnSpc>
        <a:spcBef>
          <a:spcPts val="1000"/>
        </a:spcBef>
        <a:buFontTx/>
        <a:buBlip>
          <a:blip r:embed="rId21"/>
        </a:buBlip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806450" indent="-349250" algn="l" defTabSz="914400" rtl="0" eaLnBrk="1" latinLnBrk="0" hangingPunct="1">
        <a:lnSpc>
          <a:spcPct val="90000"/>
        </a:lnSpc>
        <a:spcBef>
          <a:spcPts val="500"/>
        </a:spcBef>
        <a:buFontTx/>
        <a:buBlip>
          <a:blip r:embed="rId21"/>
        </a:buBlip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1255713" indent="-341313" algn="l" defTabSz="914400" rtl="0" eaLnBrk="1" latinLnBrk="0" hangingPunct="1">
        <a:lnSpc>
          <a:spcPct val="90000"/>
        </a:lnSpc>
        <a:spcBef>
          <a:spcPts val="500"/>
        </a:spcBef>
        <a:buFontTx/>
        <a:buBlip>
          <a:blip r:embed="rId21"/>
        </a:buBlip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703388" indent="-331788" algn="l" defTabSz="914400" rtl="0" eaLnBrk="1" latinLnBrk="0" hangingPunct="1">
        <a:lnSpc>
          <a:spcPct val="90000"/>
        </a:lnSpc>
        <a:spcBef>
          <a:spcPts val="500"/>
        </a:spcBef>
        <a:buFontTx/>
        <a:buBlip>
          <a:blip r:embed="rId21"/>
        </a:buBlip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151063" indent="-322263" algn="l" defTabSz="914400" rtl="0" eaLnBrk="1" latinLnBrk="0" hangingPunct="1">
        <a:lnSpc>
          <a:spcPct val="90000"/>
        </a:lnSpc>
        <a:spcBef>
          <a:spcPts val="500"/>
        </a:spcBef>
        <a:buFontTx/>
        <a:buBlip>
          <a:blip r:embed="rId21"/>
        </a:buBlip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42">
          <p15:clr>
            <a:srgbClr val="F26B43"/>
          </p15:clr>
        </p15:guide>
        <p15:guide id="2" pos="166">
          <p15:clr>
            <a:srgbClr val="F26B43"/>
          </p15:clr>
        </p15:guide>
        <p15:guide id="3" orient="horz" pos="4178">
          <p15:clr>
            <a:srgbClr val="F26B43"/>
          </p15:clr>
        </p15:guide>
        <p15:guide id="4" pos="7514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image" Target="../media/image19.png"/><Relationship Id="rId7" Type="http://schemas.openxmlformats.org/officeDocument/2006/relationships/image" Target="../media/image23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2E4DF362-0120-4415-B00E-CFB21971540F}"/>
              </a:ext>
            </a:extLst>
          </p:cNvPr>
          <p:cNvSpPr txBox="1">
            <a:spLocks/>
          </p:cNvSpPr>
          <p:nvPr/>
        </p:nvSpPr>
        <p:spPr>
          <a:xfrm>
            <a:off x="7536068" y="3067269"/>
            <a:ext cx="2138060" cy="47455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Blip>
                <a:blip r:embed="rId2"/>
              </a:buBlip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Blip>
                <a:blip r:embed="rId2"/>
              </a:buBlip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Blip>
                <a:blip r:embed="rId2"/>
              </a:buBlip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Blip>
                <a:blip r:embed="rId2"/>
              </a:buBlip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Blip>
                <a:blip r:embed="rId2"/>
              </a:buBlip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rgbClr val="005396"/>
                </a:solidFill>
                <a:effectLst/>
                <a:uLnTx/>
                <a:uFillTx/>
                <a:latin typeface="Whitney Light"/>
                <a:ea typeface="+mn-ea"/>
                <a:cs typeface="+mn-cs"/>
              </a:rPr>
              <a:t>Key Technical Specs</a:t>
            </a:r>
          </a:p>
        </p:txBody>
      </p:sp>
      <p:sp>
        <p:nvSpPr>
          <p:cNvPr id="13" name="Title 3">
            <a:extLst>
              <a:ext uri="{FF2B5EF4-FFF2-40B4-BE49-F238E27FC236}">
                <a16:creationId xmlns:a16="http://schemas.microsoft.com/office/drawing/2014/main" id="{4F41902C-0879-4A6B-89B0-EB92556B337C}"/>
              </a:ext>
            </a:extLst>
          </p:cNvPr>
          <p:cNvSpPr txBox="1">
            <a:spLocks/>
          </p:cNvSpPr>
          <p:nvPr/>
        </p:nvSpPr>
        <p:spPr>
          <a:xfrm>
            <a:off x="2205298" y="275782"/>
            <a:ext cx="8514018" cy="51126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000" kern="1200" cap="all" baseline="0">
                <a:solidFill>
                  <a:srgbClr val="005397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000" b="0" i="0" u="none" strike="noStrike" kern="1200" cap="all" spc="0" normalizeH="0" baseline="0" noProof="0" dirty="0">
                <a:ln>
                  <a:noFill/>
                </a:ln>
                <a:solidFill>
                  <a:srgbClr val="005397"/>
                </a:solidFill>
                <a:effectLst/>
                <a:uLnTx/>
                <a:uFillTx/>
                <a:latin typeface="Whitney Light"/>
                <a:ea typeface="+mj-ea"/>
                <a:cs typeface="+mj-cs"/>
              </a:rPr>
              <a:t>Linear Basic</a:t>
            </a:r>
            <a:endParaRPr kumimoji="0" lang="en-GB" sz="3000" b="0" i="0" u="none" strike="noStrike" kern="1200" cap="all" spc="0" normalizeH="0" baseline="0" noProof="0" dirty="0">
              <a:ln>
                <a:noFill/>
              </a:ln>
              <a:solidFill>
                <a:srgbClr val="005397"/>
              </a:solidFill>
              <a:effectLst/>
              <a:uLnTx/>
              <a:uFillTx/>
              <a:latin typeface="Whitney Light"/>
              <a:ea typeface="+mj-ea"/>
              <a:cs typeface="+mj-cs"/>
            </a:endParaRPr>
          </a:p>
        </p:txBody>
      </p:sp>
      <p:graphicFrame>
        <p:nvGraphicFramePr>
          <p:cNvPr id="23" name="Table 6">
            <a:extLst>
              <a:ext uri="{FF2B5EF4-FFF2-40B4-BE49-F238E27FC236}">
                <a16:creationId xmlns:a16="http://schemas.microsoft.com/office/drawing/2014/main" id="{A20B6929-4C89-43B7-8A3F-60CC64994C2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2797780"/>
              </p:ext>
            </p:extLst>
          </p:nvPr>
        </p:nvGraphicFramePr>
        <p:xfrm>
          <a:off x="7518503" y="3496106"/>
          <a:ext cx="4536269" cy="3045137"/>
        </p:xfrm>
        <a:graphic>
          <a:graphicData uri="http://schemas.openxmlformats.org/drawingml/2006/table">
            <a:tbl>
              <a:tblPr firstRow="1" bandRow="1">
                <a:tableStyleId>{0E3FDE45-AF77-4B5C-9715-49D594BDF05E}</a:tableStyleId>
              </a:tblPr>
              <a:tblGrid>
                <a:gridCol w="1243584">
                  <a:extLst>
                    <a:ext uri="{9D8B030D-6E8A-4147-A177-3AD203B41FA5}">
                      <a16:colId xmlns:a16="http://schemas.microsoft.com/office/drawing/2014/main" val="2376737939"/>
                    </a:ext>
                  </a:extLst>
                </a:gridCol>
                <a:gridCol w="3292685">
                  <a:extLst>
                    <a:ext uri="{9D8B030D-6E8A-4147-A177-3AD203B41FA5}">
                      <a16:colId xmlns:a16="http://schemas.microsoft.com/office/drawing/2014/main" val="1318750119"/>
                    </a:ext>
                  </a:extLst>
                </a:gridCol>
              </a:tblGrid>
              <a:tr h="241866">
                <a:tc>
                  <a:txBody>
                    <a:bodyPr/>
                    <a:lstStyle/>
                    <a:p>
                      <a:r>
                        <a:rPr lang="en-GB" sz="1200" b="1" dirty="0"/>
                        <a:t>Power (Multi)</a:t>
                      </a:r>
                      <a:endParaRPr lang="en-NL" sz="1200" b="1" dirty="0"/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200" dirty="0"/>
                        <a:t>12/20, 22/40, 40/60W</a:t>
                      </a: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622076224"/>
                  </a:ext>
                </a:extLst>
              </a:tr>
              <a:tr h="301937">
                <a:tc>
                  <a:txBody>
                    <a:bodyPr/>
                    <a:lstStyle/>
                    <a:p>
                      <a:r>
                        <a:rPr lang="en-GB" sz="1200" b="1" dirty="0"/>
                        <a:t>Output</a:t>
                      </a:r>
                      <a:endParaRPr lang="en-NL" sz="1200" b="1" dirty="0"/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GB" sz="1200" dirty="0"/>
                        <a:t>1440/2400lm, 2640/4800lm,  4800/7200lm  </a:t>
                      </a:r>
                      <a:endParaRPr lang="en-NL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4169796331"/>
                  </a:ext>
                </a:extLst>
              </a:tr>
              <a:tr h="241866">
                <a:tc>
                  <a:txBody>
                    <a:bodyPr/>
                    <a:lstStyle/>
                    <a:p>
                      <a:r>
                        <a:rPr lang="en-GB" sz="1200" b="1" dirty="0"/>
                        <a:t>CCT (Multi)</a:t>
                      </a:r>
                      <a:endParaRPr lang="en-NL" sz="1200" b="1" dirty="0"/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GB" sz="1200" b="0" dirty="0">
                          <a:solidFill>
                            <a:schemeClr val="tx1"/>
                          </a:solidFill>
                        </a:rPr>
                        <a:t>3000K + 4000K</a:t>
                      </a:r>
                      <a:endParaRPr lang="en-NL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500989880"/>
                  </a:ext>
                </a:extLst>
              </a:tr>
              <a:tr h="241866">
                <a:tc>
                  <a:txBody>
                    <a:bodyPr/>
                    <a:lstStyle/>
                    <a:p>
                      <a:r>
                        <a:rPr lang="en-US" sz="1200" b="1" dirty="0"/>
                        <a:t>Motion Sensor</a:t>
                      </a:r>
                      <a:endParaRPr lang="en-NL" sz="1200" b="1" dirty="0"/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b="0" dirty="0">
                          <a:solidFill>
                            <a:schemeClr val="tx1"/>
                          </a:solidFill>
                        </a:rPr>
                        <a:t>Yes</a:t>
                      </a:r>
                      <a:endParaRPr lang="en-NL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409627572"/>
                  </a:ext>
                </a:extLst>
              </a:tr>
              <a:tr h="241866">
                <a:tc>
                  <a:txBody>
                    <a:bodyPr/>
                    <a:lstStyle/>
                    <a:p>
                      <a:r>
                        <a:rPr lang="en-GB" sz="1200" b="1" dirty="0"/>
                        <a:t>Length</a:t>
                      </a:r>
                      <a:endParaRPr lang="en-NL" sz="1200" b="1" dirty="0"/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0"/>
                        </a:spcBef>
                      </a:pPr>
                      <a:r>
                        <a:rPr lang="en-GB" sz="1200" dirty="0"/>
                        <a:t>0.6m / 1.2m / 1.5m</a:t>
                      </a: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803286403"/>
                  </a:ext>
                </a:extLst>
              </a:tr>
              <a:tr h="241866">
                <a:tc>
                  <a:txBody>
                    <a:bodyPr/>
                    <a:lstStyle/>
                    <a:p>
                      <a:r>
                        <a:rPr lang="en-GB" sz="1200" b="1" dirty="0"/>
                        <a:t>Efficacy</a:t>
                      </a:r>
                      <a:endParaRPr lang="en-NL" sz="1200" b="1" dirty="0"/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200" dirty="0"/>
                        <a:t>120 </a:t>
                      </a:r>
                      <a:r>
                        <a:rPr lang="en-GB" sz="1200" dirty="0" err="1"/>
                        <a:t>lm</a:t>
                      </a:r>
                      <a:r>
                        <a:rPr lang="en-GB" sz="1200" dirty="0"/>
                        <a:t>/W (4000K)</a:t>
                      </a: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4122110146"/>
                  </a:ext>
                </a:extLst>
              </a:tr>
              <a:tr h="241866">
                <a:tc>
                  <a:txBody>
                    <a:bodyPr/>
                    <a:lstStyle/>
                    <a:p>
                      <a:r>
                        <a:rPr lang="en-GB" sz="1200" b="1" dirty="0"/>
                        <a:t>IP/IK</a:t>
                      </a:r>
                      <a:endParaRPr lang="en-NL" sz="1200" b="1" dirty="0"/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GB" sz="1200" b="0" dirty="0"/>
                        <a:t>IP20 </a:t>
                      </a:r>
                      <a:r>
                        <a:rPr lang="en-US" sz="1200" b="0" dirty="0"/>
                        <a:t>/</a:t>
                      </a:r>
                      <a:r>
                        <a:rPr lang="zh-CN" altLang="en-US" sz="1200" b="0" dirty="0"/>
                        <a:t> </a:t>
                      </a:r>
                      <a:r>
                        <a:rPr lang="en-US" altLang="zh-CN" sz="1200" b="0" dirty="0"/>
                        <a:t>IK06</a:t>
                      </a:r>
                      <a:endParaRPr lang="en-NL" sz="1200" b="0" dirty="0"/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552247609"/>
                  </a:ext>
                </a:extLst>
              </a:tr>
              <a:tr h="241866">
                <a:tc>
                  <a:txBody>
                    <a:bodyPr/>
                    <a:lstStyle/>
                    <a:p>
                      <a:r>
                        <a:rPr lang="en-GB" sz="1200" b="1" dirty="0"/>
                        <a:t>CRI</a:t>
                      </a:r>
                      <a:endParaRPr lang="en-NL" sz="1200" b="1" dirty="0"/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GB" sz="1200" b="0" dirty="0"/>
                        <a:t>&gt;80</a:t>
                      </a:r>
                      <a:endParaRPr lang="en-NL" sz="1200" b="0" dirty="0"/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602851050"/>
                  </a:ext>
                </a:extLst>
              </a:tr>
              <a:tr h="241866">
                <a:tc>
                  <a:txBody>
                    <a:bodyPr/>
                    <a:lstStyle/>
                    <a:p>
                      <a:r>
                        <a:rPr lang="en-US" sz="1200" b="1" dirty="0"/>
                        <a:t>DC Compatible</a:t>
                      </a:r>
                      <a:endParaRPr lang="en-NL" sz="1200" b="1" dirty="0"/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b="0" dirty="0"/>
                        <a:t>Yes</a:t>
                      </a:r>
                      <a:endParaRPr lang="en-NL" sz="1200" b="0" dirty="0"/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469120542"/>
                  </a:ext>
                </a:extLst>
              </a:tr>
              <a:tr h="241866">
                <a:tc>
                  <a:txBody>
                    <a:bodyPr/>
                    <a:lstStyle/>
                    <a:p>
                      <a:r>
                        <a:rPr lang="en-US" sz="1200" b="1" dirty="0"/>
                        <a:t>Protection</a:t>
                      </a:r>
                      <a:endParaRPr lang="en-NL" sz="1200" b="1" dirty="0"/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b="0" dirty="0"/>
                        <a:t>Class I</a:t>
                      </a:r>
                      <a:endParaRPr lang="en-NL" sz="1200" b="0" dirty="0"/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577438582"/>
                  </a:ext>
                </a:extLst>
              </a:tr>
              <a:tr h="241866">
                <a:tc>
                  <a:txBody>
                    <a:bodyPr/>
                    <a:lstStyle/>
                    <a:p>
                      <a:r>
                        <a:rPr lang="en-GB" sz="1200" b="1" dirty="0"/>
                        <a:t>Lifetime</a:t>
                      </a:r>
                      <a:endParaRPr lang="en-NL" sz="1200" b="1" dirty="0"/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GB" sz="1200" dirty="0"/>
                        <a:t>50.000h  (L80)</a:t>
                      </a: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687913700"/>
                  </a:ext>
                </a:extLst>
              </a:tr>
            </a:tbl>
          </a:graphicData>
        </a:graphic>
      </p:graphicFrame>
      <p:pic>
        <p:nvPicPr>
          <p:cNvPr id="4" name="Picture 3" descr="A blue and white circle with a person and sun&#10;&#10;Description automatically generated">
            <a:extLst>
              <a:ext uri="{FF2B5EF4-FFF2-40B4-BE49-F238E27FC236}">
                <a16:creationId xmlns:a16="http://schemas.microsoft.com/office/drawing/2014/main" id="{1B8AD69C-DD67-BDA7-4B1A-BBF42B1DCD9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12038" y="187782"/>
            <a:ext cx="511267" cy="507692"/>
          </a:xfrm>
          <a:prstGeom prst="rect">
            <a:avLst/>
          </a:prstGeom>
        </p:spPr>
      </p:pic>
      <p:pic>
        <p:nvPicPr>
          <p:cNvPr id="5" name="Picture 4" descr="A white circle with blue text and blue text&#10;&#10;Description automatically generated">
            <a:extLst>
              <a:ext uri="{FF2B5EF4-FFF2-40B4-BE49-F238E27FC236}">
                <a16:creationId xmlns:a16="http://schemas.microsoft.com/office/drawing/2014/main" id="{4B2E5B25-E070-4E36-930F-A3C26F0093C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17345" y="180070"/>
            <a:ext cx="514938" cy="514938"/>
          </a:xfrm>
          <a:prstGeom prst="rect">
            <a:avLst/>
          </a:prstGeom>
        </p:spPr>
      </p:pic>
      <p:pic>
        <p:nvPicPr>
          <p:cNvPr id="6" name="Picture 5" descr="A white circle with blue text and blue graphics&#10;&#10;Description automatically generated">
            <a:extLst>
              <a:ext uri="{FF2B5EF4-FFF2-40B4-BE49-F238E27FC236}">
                <a16:creationId xmlns:a16="http://schemas.microsoft.com/office/drawing/2014/main" id="{D8A08A8C-5FC1-FE88-41B2-275C814B886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43641" y="180070"/>
            <a:ext cx="514938" cy="514938"/>
          </a:xfrm>
          <a:prstGeom prst="rect">
            <a:avLst/>
          </a:prstGeom>
        </p:spPr>
      </p:pic>
      <p:pic>
        <p:nvPicPr>
          <p:cNvPr id="8" name="Picture 7" descr="A blue and white circle with a logo and text&#10;&#10;AI-generated content may be incorrect.">
            <a:extLst>
              <a:ext uri="{FF2B5EF4-FFF2-40B4-BE49-F238E27FC236}">
                <a16:creationId xmlns:a16="http://schemas.microsoft.com/office/drawing/2014/main" id="{1E331D13-6E78-7FE0-A935-A44CC90322E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69937" y="184337"/>
            <a:ext cx="517781" cy="517781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67D9997D-40BB-8489-2538-0E8E918B14F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-1" y="930410"/>
            <a:ext cx="4134847" cy="2325538"/>
          </a:xfrm>
          <a:prstGeom prst="rect">
            <a:avLst/>
          </a:prstGeom>
        </p:spPr>
      </p:pic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C77BAE81-0D2E-6C2D-CE6E-A40C73F1DA99}"/>
              </a:ext>
            </a:extLst>
          </p:cNvPr>
          <p:cNvSpPr txBox="1">
            <a:spLocks/>
          </p:cNvSpPr>
          <p:nvPr/>
        </p:nvSpPr>
        <p:spPr>
          <a:xfrm>
            <a:off x="137228" y="3376805"/>
            <a:ext cx="6429827" cy="297460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rgbClr val="005396"/>
                </a:solidFill>
                <a:effectLst/>
                <a:uLnTx/>
                <a:uFillTx/>
                <a:latin typeface="Whitney Light"/>
                <a:ea typeface="+mn-ea"/>
                <a:cs typeface="+mn-cs"/>
              </a:rPr>
              <a:t>Features &amp; Benefits</a:t>
            </a:r>
            <a:endParaRPr lang="en-US" sz="1600" dirty="0"/>
          </a:p>
          <a:p>
            <a:pPr marL="228600" indent="-22860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Blip>
                <a:blip r:embed="rId2"/>
              </a:buBlip>
              <a:defRPr/>
            </a:pPr>
            <a:r>
              <a:rPr lang="en-US" alt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New Linear Basic luminaire with a clean, minimalist design</a:t>
            </a:r>
          </a:p>
          <a:p>
            <a:pPr marL="228600" indent="-22860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Blip>
                <a:blip r:embed="rId2"/>
              </a:buBlip>
              <a:defRPr/>
            </a:pPr>
            <a:r>
              <a:rPr lang="en-US" alt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Available in three standard lengths: 0.6m, 1.2m, and 1.5m</a:t>
            </a:r>
          </a:p>
          <a:p>
            <a:pPr marL="228600" indent="-22860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Blip>
                <a:blip r:embed="rId2"/>
              </a:buBlip>
              <a:defRPr/>
            </a:pPr>
            <a:r>
              <a:rPr lang="en-US" alt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Supports multi-power settings and dual CCT options (3000K / 4000K)</a:t>
            </a:r>
          </a:p>
          <a:p>
            <a:pPr marL="228600" indent="-22860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Blip>
                <a:blip r:embed="rId2"/>
              </a:buBlip>
              <a:defRPr/>
            </a:pPr>
            <a:r>
              <a:rPr lang="en-US" alt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Motion detector (MD) version available for enhanced functionality</a:t>
            </a:r>
          </a:p>
          <a:p>
            <a:pPr marL="228600" indent="-22860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Blip>
                <a:blip r:embed="rId2"/>
              </a:buBlip>
              <a:defRPr/>
            </a:pP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Lifetime to reach 50,000h at L80</a:t>
            </a:r>
          </a:p>
          <a:p>
            <a:pPr marL="228600" indent="-22860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Blip>
                <a:blip r:embed="rId2"/>
              </a:buBlip>
              <a:defRPr/>
            </a:pP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DC compatible for integration with central emergency systems</a:t>
            </a:r>
            <a:endParaRPr lang="en-US" altLang="en-US" sz="1600" dirty="0">
              <a:latin typeface="Arial" panose="020B0604020202020204" pitchFamily="34" charset="0"/>
            </a:endParaRPr>
          </a:p>
          <a:p>
            <a:pPr marL="228600" indent="-22860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Blip>
                <a:blip r:embed="rId2"/>
              </a:buBlip>
              <a:defRPr/>
            </a:pPr>
            <a:endParaRPr lang="en-US" altLang="en-US" sz="1600" dirty="0">
              <a:latin typeface="Arial" panose="020B0604020202020204" pitchFamily="34" charset="0"/>
            </a:endParaRPr>
          </a:p>
          <a:p>
            <a:pPr marL="228600" indent="-22860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Blip>
                <a:blip r:embed="rId2"/>
              </a:buBlip>
              <a:defRPr/>
            </a:pPr>
            <a:endParaRPr lang="en-US" altLang="en-US" sz="1600" dirty="0">
              <a:latin typeface="Arial" panose="020B0604020202020204" pitchFamily="34" charset="0"/>
            </a:endParaRPr>
          </a:p>
          <a:p>
            <a:pPr marL="228600" indent="-22860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Blip>
                <a:blip r:embed="rId2"/>
              </a:buBlip>
              <a:defRPr/>
            </a:pPr>
            <a:endParaRPr lang="en-US" altLang="en-US" sz="1600" dirty="0">
              <a:latin typeface="Arial" panose="020B0604020202020204" pitchFamily="34" charset="0"/>
            </a:endParaRPr>
          </a:p>
          <a:p>
            <a:pPr marL="228600" indent="-22860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Blip>
                <a:blip r:embed="rId2"/>
              </a:buBlip>
              <a:defRPr/>
            </a:pPr>
            <a:endParaRPr lang="en-US" sz="1600" u="none" strike="noStrike" dirty="0"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defRPr/>
            </a:pPr>
            <a:endParaRPr lang="en-US" sz="1800" b="0" i="0" dirty="0">
              <a:solidFill>
                <a:srgbClr val="212529"/>
              </a:solidFill>
              <a:effectLst/>
              <a:latin typeface="mulish"/>
            </a:endParaRPr>
          </a:p>
          <a:p>
            <a:pPr algn="l"/>
            <a:br>
              <a:rPr lang="en-US" sz="1100" b="0" i="0" dirty="0">
                <a:solidFill>
                  <a:srgbClr val="212529"/>
                </a:solidFill>
                <a:effectLst/>
                <a:latin typeface="mulish"/>
              </a:rPr>
            </a:br>
            <a:endParaRPr lang="en-US" sz="1100" b="0" i="0" dirty="0">
              <a:solidFill>
                <a:srgbClr val="212529"/>
              </a:solidFill>
              <a:effectLst/>
              <a:latin typeface="mulish"/>
            </a:endParaRPr>
          </a:p>
        </p:txBody>
      </p:sp>
      <p:pic>
        <p:nvPicPr>
          <p:cNvPr id="9" name="Picture 8" descr="A white rectangular object on a black background&#10;&#10;AI-generated content may be incorrect.">
            <a:extLst>
              <a:ext uri="{FF2B5EF4-FFF2-40B4-BE49-F238E27FC236}">
                <a16:creationId xmlns:a16="http://schemas.microsoft.com/office/drawing/2014/main" id="{12927C82-544A-0DC3-6BC0-EACD20A22A2C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01" t="18941" r="5668" b="30468"/>
          <a:stretch>
            <a:fillRect/>
          </a:stretch>
        </p:blipFill>
        <p:spPr>
          <a:xfrm>
            <a:off x="3352141" y="1241810"/>
            <a:ext cx="4348645" cy="17074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5669822"/>
      </p:ext>
    </p:extLst>
  </p:cSld>
  <p:clrMapOvr>
    <a:masterClrMapping/>
  </p:clrMapOvr>
</p:sld>
</file>

<file path=ppt/theme/theme1.xml><?xml version="1.0" encoding="utf-8"?>
<a:theme xmlns:a="http://schemas.openxmlformats.org/drawingml/2006/main" name="1_Office Theme">
  <a:themeElements>
    <a:clrScheme name="Custom 3">
      <a:dk1>
        <a:sysClr val="windowText" lastClr="000000"/>
      </a:dk1>
      <a:lt1>
        <a:sysClr val="window" lastClr="FFFFFF"/>
      </a:lt1>
      <a:dk2>
        <a:srgbClr val="0046AA"/>
      </a:dk2>
      <a:lt2>
        <a:srgbClr val="5A5A5A"/>
      </a:lt2>
      <a:accent1>
        <a:srgbClr val="BBD7FF"/>
      </a:accent1>
      <a:accent2>
        <a:srgbClr val="0046AA"/>
      </a:accent2>
      <a:accent3>
        <a:srgbClr val="5A5A5A"/>
      </a:accent3>
      <a:accent4>
        <a:srgbClr val="FFFFFF"/>
      </a:accent4>
      <a:accent5>
        <a:srgbClr val="AEABAB"/>
      </a:accent5>
      <a:accent6>
        <a:srgbClr val="8986CA"/>
      </a:accent6>
      <a:hlink>
        <a:srgbClr val="0563C1"/>
      </a:hlink>
      <a:folHlink>
        <a:srgbClr val="8986CA"/>
      </a:folHlink>
    </a:clrScheme>
    <a:fontScheme name="OPPLE font">
      <a:majorFont>
        <a:latin typeface="Whitney Light"/>
        <a:ea typeface=""/>
        <a:cs typeface=""/>
      </a:majorFont>
      <a:minorFont>
        <a:latin typeface="Whitney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owerPoint Template OPPLE 2019-01" id="{817BC600-05DE-4A78-885F-5F519D5D73C8}" vid="{0AE80EBB-35C9-4F1F-9BA8-E4C8664819E4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1A17A4AF58EE3F45955D2956732F65BA" ma:contentTypeVersion="16" ma:contentTypeDescription="Create a new document." ma:contentTypeScope="" ma:versionID="6a12912450f783d0d1cde6c2a2e7bc4c">
  <xsd:schema xmlns:xsd="http://www.w3.org/2001/XMLSchema" xmlns:xs="http://www.w3.org/2001/XMLSchema" xmlns:p="http://schemas.microsoft.com/office/2006/metadata/properties" xmlns:ns2="fdf7de41-d7a7-4947-8b74-427231b8240e" xmlns:ns3="d8bb9b05-0166-4236-b3d3-3642d01cc481" targetNamespace="http://schemas.microsoft.com/office/2006/metadata/properties" ma:root="true" ma:fieldsID="f1ff06eeac629cae3dbe6472548ae9cd" ns2:_="" ns3:_="">
    <xsd:import namespace="fdf7de41-d7a7-4947-8b74-427231b8240e"/>
    <xsd:import namespace="d8bb9b05-0166-4236-b3d3-3642d01cc48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bjectDetectorVersion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LengthInSeconds" minOccurs="0"/>
                <xsd:element ref="ns3:SharedWithUsers" minOccurs="0"/>
                <xsd:element ref="ns3:SharedWithDetails" minOccurs="0"/>
                <xsd:element ref="ns2:MediaServiceLocation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df7de41-d7a7-4947-8b74-427231b8240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2" nillable="true" ma:taxonomy="true" ma:internalName="lcf76f155ced4ddcb4097134ff3c332f" ma:taxonomyFieldName="MediaServiceImageTags" ma:displayName="Image Tags" ma:readOnly="false" ma:fieldId="{5cf76f15-5ced-4ddc-b409-7134ff3c332f}" ma:taxonomyMulti="true" ma:sspId="f4ae8b87-17ba-4e55-99ee-4322953f2323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4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LengthInSeconds" ma:index="18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21" nillable="true" ma:displayName="Location" ma:description="" ma:indexed="true" ma:internalName="MediaServiceLocation" ma:readOnly="true">
      <xsd:simpleType>
        <xsd:restriction base="dms:Text"/>
      </xsd:simpleType>
    </xsd:element>
    <xsd:element name="MediaServiceSearchProperties" ma:index="22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3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8bb9b05-0166-4236-b3d3-3642d01cc481" elementFormDefault="qualified">
    <xsd:import namespace="http://schemas.microsoft.com/office/2006/documentManagement/types"/>
    <xsd:import namespace="http://schemas.microsoft.com/office/infopath/2007/PartnerControls"/>
    <xsd:element name="TaxCatchAll" ma:index="13" nillable="true" ma:displayName="Taxonomy Catch All Column" ma:hidden="true" ma:list="{aeded4ed-59dc-40e9-9401-690ed9b3d37c}" ma:internalName="TaxCatchAll" ma:showField="CatchAllData" ma:web="d8bb9b05-0166-4236-b3d3-3642d01cc48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19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0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fdf7de41-d7a7-4947-8b74-427231b8240e">
      <Terms xmlns="http://schemas.microsoft.com/office/infopath/2007/PartnerControls"/>
    </lcf76f155ced4ddcb4097134ff3c332f>
    <TaxCatchAll xmlns="d8bb9b05-0166-4236-b3d3-3642d01cc481" xsi:nil="true"/>
  </documentManagement>
</p:properties>
</file>

<file path=customXml/itemProps1.xml><?xml version="1.0" encoding="utf-8"?>
<ds:datastoreItem xmlns:ds="http://schemas.openxmlformats.org/officeDocument/2006/customXml" ds:itemID="{3EE83481-6900-4314-A42D-F33440D56C85}"/>
</file>

<file path=customXml/itemProps2.xml><?xml version="1.0" encoding="utf-8"?>
<ds:datastoreItem xmlns:ds="http://schemas.openxmlformats.org/officeDocument/2006/customXml" ds:itemID="{E070307A-F4F4-4E7B-944D-5E070D1C7BC2}"/>
</file>

<file path=customXml/itemProps3.xml><?xml version="1.0" encoding="utf-8"?>
<ds:datastoreItem xmlns:ds="http://schemas.openxmlformats.org/officeDocument/2006/customXml" ds:itemID="{2C27A36B-5553-4F61-94F5-A9114310D636}"/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3425</TotalTime>
  <Words>126</Words>
  <Application>Microsoft Office PowerPoint</Application>
  <PresentationFormat>Widescreen</PresentationFormat>
  <Paragraphs>37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7" baseType="lpstr">
      <vt:lpstr>Arial</vt:lpstr>
      <vt:lpstr>Calibri</vt:lpstr>
      <vt:lpstr>mulish</vt:lpstr>
      <vt:lpstr>Whitney Bold</vt:lpstr>
      <vt:lpstr>Whitney Light</vt:lpstr>
      <vt:lpstr>1_Office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ingrid.bos@opple.com</dc:creator>
  <cp:lastModifiedBy>Pim Kemps | Opple Lighting</cp:lastModifiedBy>
  <cp:revision>171</cp:revision>
  <dcterms:created xsi:type="dcterms:W3CDTF">2018-12-27T08:57:43Z</dcterms:created>
  <dcterms:modified xsi:type="dcterms:W3CDTF">2025-07-15T07:50:26Z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NXPowerLiteLastOptimized">
    <vt:lpwstr>940355</vt:lpwstr>
  </property>
  <property fmtid="{D5CDD505-2E9C-101B-9397-08002B2CF9AE}" pid="3" name="NXPowerLiteSettings">
    <vt:lpwstr>C7000400038000</vt:lpwstr>
  </property>
  <property fmtid="{D5CDD505-2E9C-101B-9397-08002B2CF9AE}" pid="4" name="NXPowerLiteVersion">
    <vt:lpwstr>S8.2.2</vt:lpwstr>
  </property>
  <property fmtid="{D5CDD505-2E9C-101B-9397-08002B2CF9AE}" pid="5" name="ContentTypeId">
    <vt:lpwstr>0x0101001A17A4AF58EE3F45955D2956732F65BA</vt:lpwstr>
  </property>
</Properties>
</file>