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"/>
  </p:notesMasterIdLst>
  <p:sldIdLst>
    <p:sldId id="2128753433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46AA"/>
    <a:srgbClr val="008A3E"/>
    <a:srgbClr val="005396"/>
    <a:srgbClr val="6E6662"/>
    <a:srgbClr val="005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m Kemps | Opple Lighting" userId="066ca501-5776-4fec-9ec6-c400fb68d674" providerId="ADAL" clId="{56A1634B-B18A-4E1D-83B2-45F583E3C324}"/>
    <pc:docChg chg="custSel modSld">
      <pc:chgData name="Pim Kemps | Opple Lighting" userId="066ca501-5776-4fec-9ec6-c400fb68d674" providerId="ADAL" clId="{56A1634B-B18A-4E1D-83B2-45F583E3C324}" dt="2025-07-15T07:50:15.501" v="2" actId="478"/>
      <pc:docMkLst>
        <pc:docMk/>
      </pc:docMkLst>
      <pc:sldChg chg="delSp modSp mod">
        <pc:chgData name="Pim Kemps | Opple Lighting" userId="066ca501-5776-4fec-9ec6-c400fb68d674" providerId="ADAL" clId="{56A1634B-B18A-4E1D-83B2-45F583E3C324}" dt="2025-07-15T07:50:15.501" v="2" actId="478"/>
        <pc:sldMkLst>
          <pc:docMk/>
          <pc:sldMk cId="4075669822" sldId="2128753433"/>
        </pc:sldMkLst>
        <pc:picChg chg="del">
          <ac:chgData name="Pim Kemps | Opple Lighting" userId="066ca501-5776-4fec-9ec6-c400fb68d674" providerId="ADAL" clId="{56A1634B-B18A-4E1D-83B2-45F583E3C324}" dt="2025-07-15T07:50:15.501" v="2" actId="478"/>
          <ac:picMkLst>
            <pc:docMk/>
            <pc:sldMk cId="4075669822" sldId="2128753433"/>
            <ac:picMk id="7" creationId="{879B2F1A-811F-D10E-B5A8-20FAE56B772C}"/>
          </ac:picMkLst>
        </pc:picChg>
        <pc:picChg chg="mod">
          <ac:chgData name="Pim Kemps | Opple Lighting" userId="066ca501-5776-4fec-9ec6-c400fb68d674" providerId="ADAL" clId="{56A1634B-B18A-4E1D-83B2-45F583E3C324}" dt="2025-07-15T07:47:50.246" v="1" actId="1076"/>
          <ac:picMkLst>
            <pc:docMk/>
            <pc:sldMk cId="4075669822" sldId="2128753433"/>
            <ac:picMk id="9" creationId="{12927C82-544A-0DC3-6BC0-EACD20A22A2C}"/>
          </ac:picMkLst>
        </pc:picChg>
      </pc:sldChg>
    </pc:docChg>
  </pc:docChgLst>
  <pc:docChgLst>
    <pc:chgData name="Xiaoyang Zhao | Opple Lighting" userId="27891fe7-08c9-4705-bcef-7d94b95933af" providerId="ADAL" clId="{BACAA07E-07EB-48AE-A7E8-0A9184A848FC}"/>
    <pc:docChg chg="custSel modSld">
      <pc:chgData name="Xiaoyang Zhao | Opple Lighting" userId="27891fe7-08c9-4705-bcef-7d94b95933af" providerId="ADAL" clId="{BACAA07E-07EB-48AE-A7E8-0A9184A848FC}" dt="2025-06-02T07:40:16.042" v="734" actId="20577"/>
      <pc:docMkLst>
        <pc:docMk/>
      </pc:docMkLst>
      <pc:sldChg chg="addSp delSp modSp mod">
        <pc:chgData name="Xiaoyang Zhao | Opple Lighting" userId="27891fe7-08c9-4705-bcef-7d94b95933af" providerId="ADAL" clId="{BACAA07E-07EB-48AE-A7E8-0A9184A848FC}" dt="2025-06-02T07:40:16.042" v="734" actId="20577"/>
        <pc:sldMkLst>
          <pc:docMk/>
          <pc:sldMk cId="4075669822" sldId="2128753433"/>
        </pc:sldMkLst>
        <pc:spChg chg="mod">
          <ac:chgData name="Xiaoyang Zhao | Opple Lighting" userId="27891fe7-08c9-4705-bcef-7d94b95933af" providerId="ADAL" clId="{BACAA07E-07EB-48AE-A7E8-0A9184A848FC}" dt="2025-05-27T13:00:40.888" v="28" actId="20577"/>
          <ac:spMkLst>
            <pc:docMk/>
            <pc:sldMk cId="4075669822" sldId="2128753433"/>
            <ac:spMk id="13" creationId="{4F41902C-0879-4A6B-89B0-EB92556B337C}"/>
          </ac:spMkLst>
        </pc:spChg>
        <pc:graphicFrameChg chg="mod modGraphic">
          <ac:chgData name="Xiaoyang Zhao | Opple Lighting" userId="27891fe7-08c9-4705-bcef-7d94b95933af" providerId="ADAL" clId="{BACAA07E-07EB-48AE-A7E8-0A9184A848FC}" dt="2025-06-02T07:39:41.676" v="667" actId="20577"/>
          <ac:graphicFrameMkLst>
            <pc:docMk/>
            <pc:sldMk cId="4075669822" sldId="2128753433"/>
            <ac:graphicFrameMk id="23" creationId="{A20B6929-4C89-43B7-8A3F-60CC64994C21}"/>
          </ac:graphicFrameMkLst>
        </pc:graphicFrameChg>
      </pc:sldChg>
    </pc:docChg>
  </pc:docChgLst>
  <pc:docChgLst>
    <pc:chgData name="Xiaoyang Zhao | Opple Lighting" userId="27891fe7-08c9-4705-bcef-7d94b95933af" providerId="ADAL" clId="{890CDBD2-D271-4D26-B7F5-D9CAAD5FAA03}"/>
    <pc:docChg chg="custSel modSld">
      <pc:chgData name="Xiaoyang Zhao | Opple Lighting" userId="27891fe7-08c9-4705-bcef-7d94b95933af" providerId="ADAL" clId="{890CDBD2-D271-4D26-B7F5-D9CAAD5FAA03}" dt="2025-07-10T07:51:48.326" v="93" actId="478"/>
      <pc:docMkLst>
        <pc:docMk/>
      </pc:docMkLst>
      <pc:sldChg chg="addSp delSp modSp mod">
        <pc:chgData name="Xiaoyang Zhao | Opple Lighting" userId="27891fe7-08c9-4705-bcef-7d94b95933af" providerId="ADAL" clId="{890CDBD2-D271-4D26-B7F5-D9CAAD5FAA03}" dt="2025-07-10T07:51:48.326" v="93" actId="478"/>
        <pc:sldMkLst>
          <pc:docMk/>
          <pc:sldMk cId="4075669822" sldId="2128753433"/>
        </pc:sldMkLst>
        <pc:spChg chg="add mod">
          <ac:chgData name="Xiaoyang Zhao | Opple Lighting" userId="27891fe7-08c9-4705-bcef-7d94b95933af" providerId="ADAL" clId="{890CDBD2-D271-4D26-B7F5-D9CAAD5FAA03}" dt="2025-07-10T07:51:42.802" v="91"/>
          <ac:spMkLst>
            <pc:docMk/>
            <pc:sldMk cId="4075669822" sldId="2128753433"/>
            <ac:spMk id="15" creationId="{C77BAE81-0D2E-6C2D-CE6E-A40C73F1DA99}"/>
          </ac:spMkLst>
        </pc:spChg>
        <pc:picChg chg="add mod">
          <ac:chgData name="Xiaoyang Zhao | Opple Lighting" userId="27891fe7-08c9-4705-bcef-7d94b95933af" providerId="ADAL" clId="{890CDBD2-D271-4D26-B7F5-D9CAAD5FAA03}" dt="2025-07-09T09:17:35.742" v="10" actId="1076"/>
          <ac:picMkLst>
            <pc:docMk/>
            <pc:sldMk cId="4075669822" sldId="2128753433"/>
            <ac:picMk id="4" creationId="{1B8AD69C-DD67-BDA7-4B1A-BBF42B1DCD90}"/>
          </ac:picMkLst>
        </pc:picChg>
        <pc:picChg chg="add mod">
          <ac:chgData name="Xiaoyang Zhao | Opple Lighting" userId="27891fe7-08c9-4705-bcef-7d94b95933af" providerId="ADAL" clId="{890CDBD2-D271-4D26-B7F5-D9CAAD5FAA03}" dt="2025-07-09T09:17:35.742" v="10" actId="1076"/>
          <ac:picMkLst>
            <pc:docMk/>
            <pc:sldMk cId="4075669822" sldId="2128753433"/>
            <ac:picMk id="5" creationId="{4B2E5B25-E070-4E36-930F-A3C26F0093C5}"/>
          </ac:picMkLst>
        </pc:picChg>
        <pc:picChg chg="add mod">
          <ac:chgData name="Xiaoyang Zhao | Opple Lighting" userId="27891fe7-08c9-4705-bcef-7d94b95933af" providerId="ADAL" clId="{890CDBD2-D271-4D26-B7F5-D9CAAD5FAA03}" dt="2025-07-09T09:17:35.742" v="10" actId="1076"/>
          <ac:picMkLst>
            <pc:docMk/>
            <pc:sldMk cId="4075669822" sldId="2128753433"/>
            <ac:picMk id="6" creationId="{D8A08A8C-5FC1-FE88-41B2-275C814B8860}"/>
          </ac:picMkLst>
        </pc:picChg>
        <pc:picChg chg="add mod">
          <ac:chgData name="Xiaoyang Zhao | Opple Lighting" userId="27891fe7-08c9-4705-bcef-7d94b95933af" providerId="ADAL" clId="{890CDBD2-D271-4D26-B7F5-D9CAAD5FAA03}" dt="2025-07-09T09:17:35.742" v="10" actId="1076"/>
          <ac:picMkLst>
            <pc:docMk/>
            <pc:sldMk cId="4075669822" sldId="2128753433"/>
            <ac:picMk id="7" creationId="{879B2F1A-811F-D10E-B5A8-20FAE56B772C}"/>
          </ac:picMkLst>
        </pc:picChg>
        <pc:picChg chg="add mod">
          <ac:chgData name="Xiaoyang Zhao | Opple Lighting" userId="27891fe7-08c9-4705-bcef-7d94b95933af" providerId="ADAL" clId="{890CDBD2-D271-4D26-B7F5-D9CAAD5FAA03}" dt="2025-07-09T09:17:35.742" v="10" actId="1076"/>
          <ac:picMkLst>
            <pc:docMk/>
            <pc:sldMk cId="4075669822" sldId="2128753433"/>
            <ac:picMk id="8" creationId="{1E331D13-6E78-7FE0-A935-A44CC90322E0}"/>
          </ac:picMkLst>
        </pc:picChg>
        <pc:picChg chg="add mod modCrop">
          <ac:chgData name="Xiaoyang Zhao | Opple Lighting" userId="27891fe7-08c9-4705-bcef-7d94b95933af" providerId="ADAL" clId="{890CDBD2-D271-4D26-B7F5-D9CAAD5FAA03}" dt="2025-07-10T07:49:20.823" v="56" actId="1076"/>
          <ac:picMkLst>
            <pc:docMk/>
            <pc:sldMk cId="4075669822" sldId="2128753433"/>
            <ac:picMk id="9" creationId="{12927C82-544A-0DC3-6BC0-EACD20A22A2C}"/>
          </ac:picMkLst>
        </pc:picChg>
        <pc:picChg chg="add mod">
          <ac:chgData name="Xiaoyang Zhao | Opple Lighting" userId="27891fe7-08c9-4705-bcef-7d94b95933af" providerId="ADAL" clId="{890CDBD2-D271-4D26-B7F5-D9CAAD5FAA03}" dt="2025-07-10T07:49:18.347" v="55" actId="14100"/>
          <ac:picMkLst>
            <pc:docMk/>
            <pc:sldMk cId="4075669822" sldId="2128753433"/>
            <ac:picMk id="14" creationId="{67D9997D-40BB-8489-2538-0E8E918B14F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25E0-EFAB-40FD-B364-7CAC7B39AB4B}" type="datetimeFigureOut">
              <a:rPr lang="nl-NL" smtClean="0"/>
              <a:t>15-7-2025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13070-D389-495F-9CF2-A73BFF5D55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86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4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01007" y="3225103"/>
            <a:ext cx="564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+mn-lt"/>
              </a:rPr>
              <a:t>INTRODUCTION</a:t>
            </a:r>
            <a:endParaRPr lang="nl-NL" sz="54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EC79ADA-F8BE-4EA3-AC80-70D0233BA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522B5FC-087C-438D-9AA4-B6B83E41EE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8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ansport, handcart&#10;&#10;Description automatically generated">
            <a:extLst>
              <a:ext uri="{FF2B5EF4-FFF2-40B4-BE49-F238E27FC236}">
                <a16:creationId xmlns:a16="http://schemas.microsoft.com/office/drawing/2014/main" id="{43529F8C-0E7A-48E9-9E00-A0BD50E5C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"/>
            <a:ext cx="12192000" cy="685792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10A2B3A-BE38-4192-A7D7-5D074E23F5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1D10146-194A-47BE-9F8F-5C0D0C14C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39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6F0525CD-A74C-4472-8A2B-C1CD6140B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E62B0EE-571B-415A-ADF9-4331D4B47F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2D09768-EE5D-496C-9E3C-AE35DCF259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426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97D37BEC-CA0D-4029-881D-E297D1B19A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1887608-BB4B-4547-B274-953A119D6B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7891CD-B8A4-45E0-B381-63A43E3CD2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578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DA1C579-F132-4875-8D1D-65AB51E20B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" y="0"/>
            <a:ext cx="1219186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C25229-1106-4D4F-AD17-E2C55794FE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08" y="412080"/>
            <a:ext cx="1717163" cy="581833"/>
          </a:xfrm>
          <a:prstGeom prst="rect">
            <a:avLst/>
          </a:prstGeom>
          <a:effectLst>
            <a:outerShdw blurRad="342900" dist="660400" dir="5400000" sx="37000" sy="37000" algn="ctr" rotWithShape="0">
              <a:srgbClr val="000000">
                <a:alpha val="68000"/>
              </a:srgbClr>
            </a:outerShdw>
          </a:effectLst>
        </p:spPr>
      </p:pic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980810" y="292214"/>
            <a:ext cx="6864143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 for your attention!</a:t>
            </a:r>
            <a:endParaRPr lang="nl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EDC6E5-D103-44A4-A946-E80203BC2FB4}"/>
              </a:ext>
            </a:extLst>
          </p:cNvPr>
          <p:cNvSpPr txBox="1"/>
          <p:nvPr userDrawn="1"/>
        </p:nvSpPr>
        <p:spPr>
          <a:xfrm>
            <a:off x="250168" y="6437559"/>
            <a:ext cx="1169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>
                <a:solidFill>
                  <a:schemeClr val="bg1"/>
                </a:solidFill>
              </a:rPr>
              <a:t>OPPLE Lighting Europe | T: +31 (0)88 056 7888 | </a:t>
            </a:r>
            <a:r>
              <a:rPr lang="en-US" sz="1200" i="0" baseline="0">
                <a:solidFill>
                  <a:schemeClr val="bg1"/>
                </a:solidFill>
              </a:rPr>
              <a:t>E</a:t>
            </a:r>
            <a:r>
              <a:rPr lang="en-US" sz="1200" b="0" i="0" baseline="0">
                <a:solidFill>
                  <a:schemeClr val="bg1"/>
                </a:solidFill>
              </a:rPr>
              <a:t>: service@opple.com |</a:t>
            </a:r>
            <a:r>
              <a:rPr lang="en-US" sz="1200" i="0">
                <a:solidFill>
                  <a:schemeClr val="bg1"/>
                </a:solidFill>
              </a:rPr>
              <a:t> </a:t>
            </a:r>
            <a:r>
              <a:rPr lang="en-US" sz="1200" i="0" err="1">
                <a:solidFill>
                  <a:schemeClr val="bg1"/>
                </a:solidFill>
              </a:rPr>
              <a:t>Meerenakkerweg</a:t>
            </a:r>
            <a:r>
              <a:rPr lang="en-US" sz="1200" i="0">
                <a:solidFill>
                  <a:schemeClr val="bg1"/>
                </a:solidFill>
              </a:rPr>
              <a:t> 1-07, </a:t>
            </a:r>
            <a:r>
              <a:rPr lang="en-US" sz="1200" i="0" baseline="0">
                <a:solidFill>
                  <a:schemeClr val="bg1"/>
                </a:solidFill>
              </a:rPr>
              <a:t>5652 AR Eindhoven, The Netherlands | OPPLE.COM</a:t>
            </a:r>
            <a:endParaRPr lang="nl-NL" sz="1200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57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1">
            <a:extLst>
              <a:ext uri="{FF2B5EF4-FFF2-40B4-BE49-F238E27FC236}">
                <a16:creationId xmlns:a16="http://schemas.microsoft.com/office/drawing/2014/main" id="{03465F4A-6A52-4423-98E0-C87103AE3B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B5799-9029-469F-9316-43624A2417E3}"/>
              </a:ext>
            </a:extLst>
          </p:cNvPr>
          <p:cNvSpPr txBox="1"/>
          <p:nvPr userDrawn="1"/>
        </p:nvSpPr>
        <p:spPr>
          <a:xfrm>
            <a:off x="250168" y="6437559"/>
            <a:ext cx="1169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>
                <a:solidFill>
                  <a:schemeClr val="bg1"/>
                </a:solidFill>
              </a:rPr>
              <a:t>OPPLE Lighting Europe | T: +31 (0)88 056 7888 | </a:t>
            </a:r>
            <a:r>
              <a:rPr lang="en-US" sz="1200" i="0" baseline="0">
                <a:solidFill>
                  <a:schemeClr val="bg1"/>
                </a:solidFill>
              </a:rPr>
              <a:t>E</a:t>
            </a:r>
            <a:r>
              <a:rPr lang="en-US" sz="1200" b="0" i="0" baseline="0">
                <a:solidFill>
                  <a:schemeClr val="bg1"/>
                </a:solidFill>
              </a:rPr>
              <a:t>: service@opple.com |</a:t>
            </a:r>
            <a:r>
              <a:rPr lang="en-US" sz="1200" i="0">
                <a:solidFill>
                  <a:schemeClr val="bg1"/>
                </a:solidFill>
              </a:rPr>
              <a:t> </a:t>
            </a:r>
            <a:r>
              <a:rPr lang="en-US" sz="1200" i="0" err="1">
                <a:solidFill>
                  <a:schemeClr val="bg1"/>
                </a:solidFill>
              </a:rPr>
              <a:t>Meerenakkerweg</a:t>
            </a:r>
            <a:r>
              <a:rPr lang="en-US" sz="1200" i="0">
                <a:solidFill>
                  <a:schemeClr val="bg1"/>
                </a:solidFill>
              </a:rPr>
              <a:t> 1-07, </a:t>
            </a:r>
            <a:r>
              <a:rPr lang="en-US" sz="1200" i="0" baseline="0">
                <a:solidFill>
                  <a:schemeClr val="bg1"/>
                </a:solidFill>
              </a:rPr>
              <a:t>5652 AR Eindhoven, The Netherlands | OPPLE.COM</a:t>
            </a:r>
            <a:endParaRPr lang="nl-NL" sz="1200" i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BE9D0-1A0C-486C-B873-9A9343FAB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015" y="2814687"/>
            <a:ext cx="3625970" cy="12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30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1">
            <a:extLst>
              <a:ext uri="{FF2B5EF4-FFF2-40B4-BE49-F238E27FC236}">
                <a16:creationId xmlns:a16="http://schemas.microsoft.com/office/drawing/2014/main" id="{8ADF065B-18C4-4584-8026-CAFD464B36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B5799-9029-469F-9316-43624A2417E3}"/>
              </a:ext>
            </a:extLst>
          </p:cNvPr>
          <p:cNvSpPr txBox="1"/>
          <p:nvPr userDrawn="1"/>
        </p:nvSpPr>
        <p:spPr>
          <a:xfrm>
            <a:off x="250168" y="6437559"/>
            <a:ext cx="1169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>
                <a:solidFill>
                  <a:srgbClr val="005396"/>
                </a:solidFill>
              </a:rPr>
              <a:t>OPPLE Lighting Europe | T: +31 (0)88 056 7888 | </a:t>
            </a:r>
            <a:r>
              <a:rPr lang="en-US" sz="1200" i="0" baseline="0">
                <a:solidFill>
                  <a:srgbClr val="005396"/>
                </a:solidFill>
              </a:rPr>
              <a:t>E</a:t>
            </a:r>
            <a:r>
              <a:rPr lang="en-US" sz="1200" b="0" i="0" baseline="0">
                <a:solidFill>
                  <a:srgbClr val="005396"/>
                </a:solidFill>
              </a:rPr>
              <a:t>: service@opple.com |</a:t>
            </a:r>
            <a:r>
              <a:rPr lang="en-US" sz="1200" i="0">
                <a:solidFill>
                  <a:srgbClr val="005396"/>
                </a:solidFill>
              </a:rPr>
              <a:t> </a:t>
            </a:r>
            <a:r>
              <a:rPr lang="en-US" sz="1200" i="0" err="1">
                <a:solidFill>
                  <a:srgbClr val="005396"/>
                </a:solidFill>
              </a:rPr>
              <a:t>Meerenakkerweg</a:t>
            </a:r>
            <a:r>
              <a:rPr lang="en-US" sz="1200" i="0">
                <a:solidFill>
                  <a:srgbClr val="005396"/>
                </a:solidFill>
              </a:rPr>
              <a:t> 1-07, </a:t>
            </a:r>
            <a:r>
              <a:rPr lang="en-US" sz="1200" i="0" baseline="0">
                <a:solidFill>
                  <a:srgbClr val="005396"/>
                </a:solidFill>
              </a:rPr>
              <a:t>5652 AR Eindhoven, The Netherlands | OPPLE.COM</a:t>
            </a:r>
            <a:endParaRPr lang="nl-NL" sz="1200" i="0">
              <a:solidFill>
                <a:srgbClr val="00539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BE9D0-1A0C-486C-B873-9A9343FAB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015" y="2814687"/>
            <a:ext cx="3625970" cy="122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9585DE-8266-452C-A446-DC9DD385D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014" y="2814687"/>
            <a:ext cx="3625969" cy="12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5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DCA6-B9CE-E106-B9E8-66DD7D332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C9DEC-A8AA-4646-CFA7-23EB34B60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63" y="466255"/>
            <a:ext cx="1600040" cy="542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C0A33D-37C0-BEF6-D433-089219BDC6CB}"/>
              </a:ext>
            </a:extLst>
          </p:cNvPr>
          <p:cNvSpPr txBox="1"/>
          <p:nvPr userDrawn="1"/>
        </p:nvSpPr>
        <p:spPr>
          <a:xfrm>
            <a:off x="1056710" y="4566904"/>
            <a:ext cx="5757666" cy="1030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95">
                <a:solidFill>
                  <a:schemeClr val="bg1"/>
                </a:solidFill>
                <a:latin typeface="Whitney Light" pitchFamily="2" charset="0"/>
              </a:rPr>
              <a:t>INTRODUCTION</a:t>
            </a:r>
            <a:endParaRPr lang="zh-CN" altLang="en-US" sz="6095">
              <a:solidFill>
                <a:schemeClr val="bg1"/>
              </a:solidFill>
              <a:latin typeface="Whitney Light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68D3E-D2DE-6177-ADF0-FF353A838F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71" y="466256"/>
            <a:ext cx="1600033" cy="542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B44946-686C-F65D-BC9E-8409AE199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6365" y="729089"/>
            <a:ext cx="10155635" cy="6276181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4E7302D-0A3C-12FE-B833-5AD81C43F7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" y="0"/>
            <a:ext cx="12188019" cy="68557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8F1012-8F6C-4559-25A5-5342A7920FE8}"/>
              </a:ext>
            </a:extLst>
          </p:cNvPr>
          <p:cNvSpPr/>
          <p:nvPr userDrawn="1"/>
        </p:nvSpPr>
        <p:spPr>
          <a:xfrm>
            <a:off x="-1" y="6111204"/>
            <a:ext cx="1869499" cy="56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032"/>
          </a:p>
        </p:txBody>
      </p:sp>
    </p:spTree>
    <p:extLst>
      <p:ext uri="{BB962C8B-B14F-4D97-AF65-F5344CB8AC3E}">
        <p14:creationId xmlns:p14="http://schemas.microsoft.com/office/powerpoint/2010/main" val="321586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/>
            </a:lvl1pPr>
            <a:lvl2pPr marL="806450" indent="-349250">
              <a:defRPr/>
            </a:lvl2pPr>
            <a:lvl3pPr marL="1255713" indent="-341313">
              <a:defRPr/>
            </a:lvl3pPr>
            <a:lvl4pPr marL="1703388" indent="-331788">
              <a:defRPr/>
            </a:lvl4pPr>
            <a:lvl5pPr marL="2151063" indent="-322263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C7CE22-77CB-4A06-9EB7-A2C06B02FD3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8CFAB-69AF-408F-B1CA-6B6E50A6A5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129" y="-6024325"/>
            <a:ext cx="8680330" cy="86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/>
            </a:lvl1pPr>
            <a:lvl2pPr marL="806450" indent="-349250">
              <a:defRPr/>
            </a:lvl2pPr>
            <a:lvl3pPr marL="1255713" indent="-341313">
              <a:defRPr/>
            </a:lvl3pPr>
            <a:lvl4pPr marL="1703388" indent="-331788">
              <a:defRPr/>
            </a:lvl4pPr>
            <a:lvl5pPr marL="2151063" indent="-322263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18F857-D7FF-4E9A-ABFE-511B00E7F190}"/>
              </a:ext>
            </a:extLst>
          </p:cNvPr>
          <p:cNvSpPr/>
          <p:nvPr userDrawn="1"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rgbClr val="004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F700270-2A2C-45EB-A6C3-4B753E363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289" b="57879"/>
          <a:stretch/>
        </p:blipFill>
        <p:spPr>
          <a:xfrm rot="16200000">
            <a:off x="8167788" y="2833788"/>
            <a:ext cx="4250756" cy="37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9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68A0D6-5001-4A50-9669-5F31E9F62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920" y="1694993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A705036-1918-4FFA-B9B8-386BC7D0A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7920" y="1694993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F6DC75-63D3-47BA-90BF-91A696BFA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48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506" y="170293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506" y="252684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7918" y="170293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27918" y="252684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42577A9-1610-40E7-8938-23526695D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91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B03056C-C43F-4A85-A639-C701ED82C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902" y="1687369"/>
            <a:ext cx="6172200" cy="4184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D78F8-ECE6-435C-BBA8-A481CF2DAF0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5502" y="1695307"/>
            <a:ext cx="3932237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6031A3-A035-4D28-A003-9287DBC23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58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38902" y="1695307"/>
            <a:ext cx="6172200" cy="41766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02" y="1695307"/>
            <a:ext cx="3932237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F98262-8049-4C44-9E3D-F1C6D8DA0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99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silhouette&#10;&#10;Description automatically generated">
            <a:extLst>
              <a:ext uri="{FF2B5EF4-FFF2-40B4-BE49-F238E27FC236}">
                <a16:creationId xmlns:a16="http://schemas.microsoft.com/office/drawing/2014/main" id="{AB1AD220-1023-434C-B1CE-A4AF1602F8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37C6BEE-D1B6-4C40-BDA5-A3B718214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3B4083-D60B-44AA-9716-1B5A154FD9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58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8AC9B3-879E-42EB-9C85-CA9FE85FF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3058" y="-107741"/>
            <a:ext cx="13211882" cy="696574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37C6BEE-D1B6-4C40-BDA5-A3B718214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3B4083-D60B-44AA-9716-1B5A154FD9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55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E9900E-B1DC-BE46-94DF-94255EE0F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6346" y="-105990"/>
            <a:ext cx="2651247" cy="70766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5298" y="275782"/>
            <a:ext cx="8514018" cy="511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458" y="1693103"/>
            <a:ext cx="11050342" cy="4939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Box 3"/>
          <p:cNvSpPr txBox="1"/>
          <p:nvPr userDrawn="1"/>
        </p:nvSpPr>
        <p:spPr>
          <a:xfrm>
            <a:off x="303458" y="6386110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kern="1200">
                <a:solidFill>
                  <a:schemeClr val="tx2"/>
                </a:solidFill>
                <a:latin typeface="Whitney Bold" pitchFamily="50" charset="0"/>
                <a:ea typeface="+mj-ea"/>
                <a:cs typeface="+mj-cs"/>
              </a:rPr>
              <a:t>OPPLE.COM</a:t>
            </a:r>
            <a:endParaRPr lang="nl-NL" sz="1200" b="0" kern="1200">
              <a:solidFill>
                <a:schemeClr val="tx2"/>
              </a:solidFill>
              <a:latin typeface="Whitney Bold" pitchFamily="50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58" y="356398"/>
            <a:ext cx="1484330" cy="5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3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rgbClr val="005397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1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3388" indent="-33178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51063" indent="-322263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2">
          <p15:clr>
            <a:srgbClr val="F26B43"/>
          </p15:clr>
        </p15:guide>
        <p15:guide id="2" pos="166">
          <p15:clr>
            <a:srgbClr val="F26B43"/>
          </p15:clr>
        </p15:guide>
        <p15:guide id="3" orient="horz" pos="4178">
          <p15:clr>
            <a:srgbClr val="F26B43"/>
          </p15:clr>
        </p15:guide>
        <p15:guide id="4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E4DF362-0120-4415-B00E-CFB21971540F}"/>
              </a:ext>
            </a:extLst>
          </p:cNvPr>
          <p:cNvSpPr txBox="1">
            <a:spLocks/>
          </p:cNvSpPr>
          <p:nvPr/>
        </p:nvSpPr>
        <p:spPr>
          <a:xfrm>
            <a:off x="7536068" y="3067269"/>
            <a:ext cx="2138060" cy="474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5396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Key Technical Specs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F41902C-0879-4A6B-89B0-EB92556B337C}"/>
              </a:ext>
            </a:extLst>
          </p:cNvPr>
          <p:cNvSpPr txBox="1">
            <a:spLocks/>
          </p:cNvSpPr>
          <p:nvPr/>
        </p:nvSpPr>
        <p:spPr>
          <a:xfrm>
            <a:off x="2205298" y="275782"/>
            <a:ext cx="8514018" cy="511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rgbClr val="00539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all" spc="0" normalizeH="0" baseline="0" noProof="0" dirty="0">
                <a:ln>
                  <a:noFill/>
                </a:ln>
                <a:solidFill>
                  <a:srgbClr val="005397"/>
                </a:solidFill>
                <a:effectLst/>
                <a:uLnTx/>
                <a:uFillTx/>
                <a:latin typeface="Whitney Light"/>
                <a:ea typeface="+mj-ea"/>
                <a:cs typeface="+mj-cs"/>
              </a:rPr>
              <a:t>Linear Basic</a:t>
            </a:r>
            <a:endParaRPr kumimoji="0" lang="en-GB" sz="3000" b="0" i="0" u="none" strike="noStrike" kern="1200" cap="all" spc="0" normalizeH="0" baseline="0" noProof="0" dirty="0">
              <a:ln>
                <a:noFill/>
              </a:ln>
              <a:solidFill>
                <a:srgbClr val="005397"/>
              </a:solidFill>
              <a:effectLst/>
              <a:uLnTx/>
              <a:uFillTx/>
              <a:latin typeface="Whitney Light"/>
              <a:ea typeface="+mj-ea"/>
              <a:cs typeface="+mj-cs"/>
            </a:endParaRPr>
          </a:p>
        </p:txBody>
      </p:sp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id="{A20B6929-4C89-43B7-8A3F-60CC64994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97780"/>
              </p:ext>
            </p:extLst>
          </p:nvPr>
        </p:nvGraphicFramePr>
        <p:xfrm>
          <a:off x="7518503" y="3496106"/>
          <a:ext cx="4536269" cy="304513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43584">
                  <a:extLst>
                    <a:ext uri="{9D8B030D-6E8A-4147-A177-3AD203B41FA5}">
                      <a16:colId xmlns:a16="http://schemas.microsoft.com/office/drawing/2014/main" val="2376737939"/>
                    </a:ext>
                  </a:extLst>
                </a:gridCol>
                <a:gridCol w="3292685">
                  <a:extLst>
                    <a:ext uri="{9D8B030D-6E8A-4147-A177-3AD203B41FA5}">
                      <a16:colId xmlns:a16="http://schemas.microsoft.com/office/drawing/2014/main" val="1318750119"/>
                    </a:ext>
                  </a:extLst>
                </a:gridCol>
              </a:tblGrid>
              <a:tr h="241866">
                <a:tc>
                  <a:txBody>
                    <a:bodyPr/>
                    <a:lstStyle/>
                    <a:p>
                      <a:r>
                        <a:rPr lang="en-GB" sz="1200" b="1" dirty="0"/>
                        <a:t>Power (Multi)</a:t>
                      </a:r>
                      <a:endParaRPr lang="en-NL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12/20, 22/40, 40/60W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2076224"/>
                  </a:ext>
                </a:extLst>
              </a:tr>
              <a:tr h="301937">
                <a:tc>
                  <a:txBody>
                    <a:bodyPr/>
                    <a:lstStyle/>
                    <a:p>
                      <a:r>
                        <a:rPr lang="en-GB" sz="1200" b="1" dirty="0"/>
                        <a:t>Output</a:t>
                      </a:r>
                      <a:endParaRPr lang="en-NL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1440/2400lm, 2640/4800lm,  4800/7200lm  </a:t>
                      </a:r>
                      <a:endParaRPr lang="en-NL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9796331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 dirty="0"/>
                        <a:t>CCT (Multi)</a:t>
                      </a:r>
                      <a:endParaRPr lang="en-NL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3000K + 4000K</a:t>
                      </a:r>
                      <a:endParaRPr lang="en-NL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0989880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US" sz="1200" b="1" dirty="0"/>
                        <a:t>Motion Sensor</a:t>
                      </a:r>
                      <a:endParaRPr lang="en-NL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NL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9627572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 dirty="0"/>
                        <a:t>Length</a:t>
                      </a:r>
                      <a:endParaRPr lang="en-NL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200" dirty="0"/>
                        <a:t>0.6m / 1.2m / 1.5m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3286403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 dirty="0"/>
                        <a:t>Efficacy</a:t>
                      </a:r>
                      <a:endParaRPr lang="en-NL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120 </a:t>
                      </a:r>
                      <a:r>
                        <a:rPr lang="en-GB" sz="1200" dirty="0" err="1"/>
                        <a:t>lm</a:t>
                      </a:r>
                      <a:r>
                        <a:rPr lang="en-GB" sz="1200" dirty="0"/>
                        <a:t>/W (4000K)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2110146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 dirty="0"/>
                        <a:t>IP/IK</a:t>
                      </a:r>
                      <a:endParaRPr lang="en-NL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IP20 </a:t>
                      </a:r>
                      <a:r>
                        <a:rPr lang="en-US" sz="1200" b="0" dirty="0"/>
                        <a:t>/</a:t>
                      </a:r>
                      <a:r>
                        <a:rPr lang="zh-CN" altLang="en-US" sz="1200" b="0" dirty="0"/>
                        <a:t> </a:t>
                      </a:r>
                      <a:r>
                        <a:rPr lang="en-US" altLang="zh-CN" sz="1200" b="0" dirty="0"/>
                        <a:t>IK06</a:t>
                      </a:r>
                      <a:endParaRPr lang="en-NL" sz="12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2247609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 dirty="0"/>
                        <a:t>CRI</a:t>
                      </a:r>
                      <a:endParaRPr lang="en-NL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&gt;80</a:t>
                      </a:r>
                      <a:endParaRPr lang="en-NL" sz="12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2851050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US" sz="1200" b="1" dirty="0"/>
                        <a:t>DC Compatible</a:t>
                      </a:r>
                      <a:endParaRPr lang="en-NL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Yes</a:t>
                      </a:r>
                      <a:endParaRPr lang="en-NL" sz="12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9120542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US" sz="1200" b="1" dirty="0"/>
                        <a:t>Protection</a:t>
                      </a:r>
                      <a:endParaRPr lang="en-NL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Class I</a:t>
                      </a:r>
                      <a:endParaRPr lang="en-NL" sz="12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7438582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en-GB" sz="1200" b="1" dirty="0"/>
                        <a:t>Lifetime</a:t>
                      </a:r>
                      <a:endParaRPr lang="en-NL" sz="12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/>
                        <a:t>50.000h  (L80)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7913700"/>
                  </a:ext>
                </a:extLst>
              </a:tr>
            </a:tbl>
          </a:graphicData>
        </a:graphic>
      </p:graphicFrame>
      <p:pic>
        <p:nvPicPr>
          <p:cNvPr id="4" name="Picture 3" descr="A blue and white circle with a person and sun&#10;&#10;Description automatically generated">
            <a:extLst>
              <a:ext uri="{FF2B5EF4-FFF2-40B4-BE49-F238E27FC236}">
                <a16:creationId xmlns:a16="http://schemas.microsoft.com/office/drawing/2014/main" id="{1B8AD69C-DD67-BDA7-4B1A-BBF42B1DC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38" y="187782"/>
            <a:ext cx="511267" cy="507692"/>
          </a:xfrm>
          <a:prstGeom prst="rect">
            <a:avLst/>
          </a:prstGeom>
        </p:spPr>
      </p:pic>
      <p:pic>
        <p:nvPicPr>
          <p:cNvPr id="5" name="Picture 4" descr="A white circle with blue text and blue text&#10;&#10;Description automatically generated">
            <a:extLst>
              <a:ext uri="{FF2B5EF4-FFF2-40B4-BE49-F238E27FC236}">
                <a16:creationId xmlns:a16="http://schemas.microsoft.com/office/drawing/2014/main" id="{4B2E5B25-E070-4E36-930F-A3C26F009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345" y="180070"/>
            <a:ext cx="514938" cy="514938"/>
          </a:xfrm>
          <a:prstGeom prst="rect">
            <a:avLst/>
          </a:prstGeom>
        </p:spPr>
      </p:pic>
      <p:pic>
        <p:nvPicPr>
          <p:cNvPr id="6" name="Picture 5" descr="A white circle with blue text and blue graphics&#10;&#10;Description automatically generated">
            <a:extLst>
              <a:ext uri="{FF2B5EF4-FFF2-40B4-BE49-F238E27FC236}">
                <a16:creationId xmlns:a16="http://schemas.microsoft.com/office/drawing/2014/main" id="{D8A08A8C-5FC1-FE88-41B2-275C814B8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641" y="180070"/>
            <a:ext cx="514938" cy="514938"/>
          </a:xfrm>
          <a:prstGeom prst="rect">
            <a:avLst/>
          </a:prstGeom>
        </p:spPr>
      </p:pic>
      <p:pic>
        <p:nvPicPr>
          <p:cNvPr id="8" name="Picture 7" descr="A blue and white circle with a logo and text&#10;&#10;AI-generated content may be incorrect.">
            <a:extLst>
              <a:ext uri="{FF2B5EF4-FFF2-40B4-BE49-F238E27FC236}">
                <a16:creationId xmlns:a16="http://schemas.microsoft.com/office/drawing/2014/main" id="{1E331D13-6E78-7FE0-A935-A44CC9032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937" y="184337"/>
            <a:ext cx="517781" cy="5177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D9997D-40BB-8489-2538-0E8E918B14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930410"/>
            <a:ext cx="4134847" cy="2325538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77BAE81-0D2E-6C2D-CE6E-A40C73F1DA99}"/>
              </a:ext>
            </a:extLst>
          </p:cNvPr>
          <p:cNvSpPr txBox="1">
            <a:spLocks/>
          </p:cNvSpPr>
          <p:nvPr/>
        </p:nvSpPr>
        <p:spPr>
          <a:xfrm>
            <a:off x="137228" y="3376805"/>
            <a:ext cx="6429827" cy="2974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5396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Features &amp; Benefits</a:t>
            </a:r>
            <a:endParaRPr lang="en-US" sz="1600" dirty="0"/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New Linear Basic luminaire with a clean, minimalist design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Available in three standard lengths: 0.6m, 1.2m, and 1.5m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Supports multi-power settings and dual CCT options (3000K / 4000K)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Motion detector (MD) version available for enhanced functionality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Lifetime to reach 50,000h at L80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DC compatible for integration with central emergency systems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endParaRPr lang="en-US" sz="160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1800" b="0" i="0" dirty="0">
              <a:solidFill>
                <a:srgbClr val="212529"/>
              </a:solidFill>
              <a:effectLst/>
              <a:latin typeface="mulish"/>
            </a:endParaRPr>
          </a:p>
          <a:p>
            <a:pPr algn="l"/>
            <a:br>
              <a:rPr lang="en-US" sz="1100" b="0" i="0" dirty="0">
                <a:solidFill>
                  <a:srgbClr val="212529"/>
                </a:solidFill>
                <a:effectLst/>
                <a:latin typeface="mulish"/>
              </a:rPr>
            </a:br>
            <a:endParaRPr lang="en-US" sz="1100" b="0" i="0" dirty="0">
              <a:solidFill>
                <a:srgbClr val="212529"/>
              </a:solidFill>
              <a:effectLst/>
              <a:latin typeface="mulish"/>
            </a:endParaRPr>
          </a:p>
        </p:txBody>
      </p:sp>
      <p:pic>
        <p:nvPicPr>
          <p:cNvPr id="9" name="Picture 8" descr="A white rectangular object on a black background&#10;&#10;AI-generated content may be incorrect.">
            <a:extLst>
              <a:ext uri="{FF2B5EF4-FFF2-40B4-BE49-F238E27FC236}">
                <a16:creationId xmlns:a16="http://schemas.microsoft.com/office/drawing/2014/main" id="{12927C82-544A-0DC3-6BC0-EACD20A22A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18941" r="5668" b="30468"/>
          <a:stretch>
            <a:fillRect/>
          </a:stretch>
        </p:blipFill>
        <p:spPr>
          <a:xfrm>
            <a:off x="3352141" y="1241810"/>
            <a:ext cx="4348645" cy="17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698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0046AA"/>
      </a:dk2>
      <a:lt2>
        <a:srgbClr val="5A5A5A"/>
      </a:lt2>
      <a:accent1>
        <a:srgbClr val="BBD7FF"/>
      </a:accent1>
      <a:accent2>
        <a:srgbClr val="0046AA"/>
      </a:accent2>
      <a:accent3>
        <a:srgbClr val="5A5A5A"/>
      </a:accent3>
      <a:accent4>
        <a:srgbClr val="FFFFFF"/>
      </a:accent4>
      <a:accent5>
        <a:srgbClr val="AEABAB"/>
      </a:accent5>
      <a:accent6>
        <a:srgbClr val="8986CA"/>
      </a:accent6>
      <a:hlink>
        <a:srgbClr val="0563C1"/>
      </a:hlink>
      <a:folHlink>
        <a:srgbClr val="8986CA"/>
      </a:folHlink>
    </a:clrScheme>
    <a:fontScheme name="OPPLE font">
      <a:majorFont>
        <a:latin typeface="Whitney Light"/>
        <a:ea typeface=""/>
        <a:cs typeface=""/>
      </a:majorFont>
      <a:minorFont>
        <a:latin typeface="Whitne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OPPLE 2019-01" id="{817BC600-05DE-4A78-885F-5F519D5D73C8}" vid="{0AE80EBB-35C9-4F1F-9BA8-E4C8664819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17A4AF58EE3F45955D2956732F65BA" ma:contentTypeVersion="16" ma:contentTypeDescription="Create a new document." ma:contentTypeScope="" ma:versionID="6a12912450f783d0d1cde6c2a2e7bc4c">
  <xsd:schema xmlns:xsd="http://www.w3.org/2001/XMLSchema" xmlns:xs="http://www.w3.org/2001/XMLSchema" xmlns:p="http://schemas.microsoft.com/office/2006/metadata/properties" xmlns:ns2="fdf7de41-d7a7-4947-8b74-427231b8240e" xmlns:ns3="d8bb9b05-0166-4236-b3d3-3642d01cc481" targetNamespace="http://schemas.microsoft.com/office/2006/metadata/properties" ma:root="true" ma:fieldsID="f1ff06eeac629cae3dbe6472548ae9cd" ns2:_="" ns3:_="">
    <xsd:import namespace="fdf7de41-d7a7-4947-8b74-427231b8240e"/>
    <xsd:import namespace="d8bb9b05-0166-4236-b3d3-3642d01cc4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7de41-d7a7-4947-8b74-427231b824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4ae8b87-17ba-4e55-99ee-4322953f23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b9b05-0166-4236-b3d3-3642d01cc48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eded4ed-59dc-40e9-9401-690ed9b3d37c}" ma:internalName="TaxCatchAll" ma:showField="CatchAllData" ma:web="d8bb9b05-0166-4236-b3d3-3642d01cc4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f7de41-d7a7-4947-8b74-427231b8240e">
      <Terms xmlns="http://schemas.microsoft.com/office/infopath/2007/PartnerControls"/>
    </lcf76f155ced4ddcb4097134ff3c332f>
    <TaxCatchAll xmlns="d8bb9b05-0166-4236-b3d3-3642d01cc481" xsi:nil="true"/>
  </documentManagement>
</p:properties>
</file>

<file path=customXml/itemProps1.xml><?xml version="1.0" encoding="utf-8"?>
<ds:datastoreItem xmlns:ds="http://schemas.openxmlformats.org/officeDocument/2006/customXml" ds:itemID="{3EE83481-6900-4314-A42D-F33440D56C85}"/>
</file>

<file path=customXml/itemProps2.xml><?xml version="1.0" encoding="utf-8"?>
<ds:datastoreItem xmlns:ds="http://schemas.openxmlformats.org/officeDocument/2006/customXml" ds:itemID="{E070307A-F4F4-4E7B-944D-5E070D1C7BC2}"/>
</file>

<file path=customXml/itemProps3.xml><?xml version="1.0" encoding="utf-8"?>
<ds:datastoreItem xmlns:ds="http://schemas.openxmlformats.org/officeDocument/2006/customXml" ds:itemID="{2C27A36B-5553-4F61-94F5-A9114310D63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3425</TotalTime>
  <Words>126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mulish</vt:lpstr>
      <vt:lpstr>Whitney Bold</vt:lpstr>
      <vt:lpstr>Whitney Light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ingrid.bos@opple.com</dc:creator>
  <cp:lastModifiedBy>Pim Kemps | Opple Lighting</cp:lastModifiedBy>
  <cp:revision>171</cp:revision>
  <dcterms:created xsi:type="dcterms:W3CDTF">2018-12-27T08:57:43Z</dcterms:created>
  <dcterms:modified xsi:type="dcterms:W3CDTF">2025-07-15T07:50:26Z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940355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  <property fmtid="{D5CDD505-2E9C-101B-9397-08002B2CF9AE}" pid="5" name="ContentTypeId">
    <vt:lpwstr>0x0101001A17A4AF58EE3F45955D2956732F65BA</vt:lpwstr>
  </property>
</Properties>
</file>