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474037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Rutzki | Opple Lighting" userId="e633cd97-66f0-480e-a01b-3b415a7d1e46" providerId="ADAL" clId="{0DE3D209-E045-46BA-AEB2-82ED497DF46A}"/>
    <pc:docChg chg="undo custSel modSld">
      <pc:chgData name="Adriana Rutzki | Opple Lighting" userId="e633cd97-66f0-480e-a01b-3b415a7d1e46" providerId="ADAL" clId="{0DE3D209-E045-46BA-AEB2-82ED497DF46A}" dt="2025-07-16T08:35:52.062" v="54" actId="14100"/>
      <pc:docMkLst>
        <pc:docMk/>
      </pc:docMkLst>
      <pc:sldChg chg="addSp delSp modSp mod">
        <pc:chgData name="Adriana Rutzki | Opple Lighting" userId="e633cd97-66f0-480e-a01b-3b415a7d1e46" providerId="ADAL" clId="{0DE3D209-E045-46BA-AEB2-82ED497DF46A}" dt="2025-07-16T08:35:52.062" v="54" actId="14100"/>
        <pc:sldMkLst>
          <pc:docMk/>
          <pc:sldMk cId="3792962720" sldId="2147474037"/>
        </pc:sldMkLst>
        <pc:picChg chg="topLvl">
          <ac:chgData name="Adriana Rutzki | Opple Lighting" userId="e633cd97-66f0-480e-a01b-3b415a7d1e46" providerId="ADAL" clId="{0DE3D209-E045-46BA-AEB2-82ED497DF46A}" dt="2025-07-15T10:04:34.239" v="12" actId="478"/>
          <ac:picMkLst>
            <pc:docMk/>
            <pc:sldMk cId="3792962720" sldId="2147474037"/>
            <ac:picMk id="2" creationId="{A324F4C3-EB2A-F8B6-E228-37D7A07077ED}"/>
          </ac:picMkLst>
        </pc:picChg>
        <pc:picChg chg="add mod modCrop">
          <ac:chgData name="Adriana Rutzki | Opple Lighting" userId="e633cd97-66f0-480e-a01b-3b415a7d1e46" providerId="ADAL" clId="{0DE3D209-E045-46BA-AEB2-82ED497DF46A}" dt="2025-07-15T10:04:46.831" v="15" actId="1076"/>
          <ac:picMkLst>
            <pc:docMk/>
            <pc:sldMk cId="3792962720" sldId="2147474037"/>
            <ac:picMk id="5" creationId="{7220A0A5-AF48-4B1E-3556-D311F388EE46}"/>
          </ac:picMkLst>
        </pc:picChg>
        <pc:picChg chg="add mod">
          <ac:chgData name="Adriana Rutzki | Opple Lighting" userId="e633cd97-66f0-480e-a01b-3b415a7d1e46" providerId="ADAL" clId="{0DE3D209-E045-46BA-AEB2-82ED497DF46A}" dt="2025-07-15T10:05:10.941" v="21" actId="1076"/>
          <ac:picMkLst>
            <pc:docMk/>
            <pc:sldMk cId="3792962720" sldId="2147474037"/>
            <ac:picMk id="7" creationId="{69F50E73-4AC7-7858-0640-CCB855E64C7B}"/>
          </ac:picMkLst>
        </pc:picChg>
        <pc:picChg chg="add mod modCrop">
          <ac:chgData name="Adriana Rutzki | Opple Lighting" userId="e633cd97-66f0-480e-a01b-3b415a7d1e46" providerId="ADAL" clId="{0DE3D209-E045-46BA-AEB2-82ED497DF46A}" dt="2025-07-15T10:05:08.672" v="20" actId="732"/>
          <ac:picMkLst>
            <pc:docMk/>
            <pc:sldMk cId="3792962720" sldId="2147474037"/>
            <ac:picMk id="9" creationId="{8BE0C432-3A13-F89E-A6DD-556C85BDFA49}"/>
          </ac:picMkLst>
        </pc:picChg>
        <pc:picChg chg="mod">
          <ac:chgData name="Adriana Rutzki | Opple Lighting" userId="e633cd97-66f0-480e-a01b-3b415a7d1e46" providerId="ADAL" clId="{0DE3D209-E045-46BA-AEB2-82ED497DF46A}" dt="2025-07-15T10:05:12.330" v="22" actId="1076"/>
          <ac:picMkLst>
            <pc:docMk/>
            <pc:sldMk cId="3792962720" sldId="2147474037"/>
            <ac:picMk id="10" creationId="{E448A72F-511B-3BF2-F6BA-6ACE5A03E08C}"/>
          </ac:picMkLst>
        </pc:picChg>
        <pc:picChg chg="add mod">
          <ac:chgData name="Adriana Rutzki | Opple Lighting" userId="e633cd97-66f0-480e-a01b-3b415a7d1e46" providerId="ADAL" clId="{0DE3D209-E045-46BA-AEB2-82ED497DF46A}" dt="2025-07-16T08:34:15.949" v="33" actId="1076"/>
          <ac:picMkLst>
            <pc:docMk/>
            <pc:sldMk cId="3792962720" sldId="2147474037"/>
            <ac:picMk id="14" creationId="{ED21A40A-6CF6-1A5B-95CD-00304C581915}"/>
          </ac:picMkLst>
        </pc:picChg>
        <pc:picChg chg="add mod">
          <ac:chgData name="Adriana Rutzki | Opple Lighting" userId="e633cd97-66f0-480e-a01b-3b415a7d1e46" providerId="ADAL" clId="{0DE3D209-E045-46BA-AEB2-82ED497DF46A}" dt="2025-07-16T08:35:10.074" v="48" actId="1076"/>
          <ac:picMkLst>
            <pc:docMk/>
            <pc:sldMk cId="3792962720" sldId="2147474037"/>
            <ac:picMk id="20" creationId="{9F3D2FDB-BF50-AD82-2783-4C5AED7D4449}"/>
          </ac:picMkLst>
        </pc:picChg>
        <pc:picChg chg="add mod">
          <ac:chgData name="Adriana Rutzki | Opple Lighting" userId="e633cd97-66f0-480e-a01b-3b415a7d1e46" providerId="ADAL" clId="{0DE3D209-E045-46BA-AEB2-82ED497DF46A}" dt="2025-07-16T08:35:52.062" v="54" actId="14100"/>
          <ac:picMkLst>
            <pc:docMk/>
            <pc:sldMk cId="3792962720" sldId="2147474037"/>
            <ac:picMk id="21" creationId="{634E5569-5438-5656-E516-9B2604A318F3}"/>
          </ac:picMkLst>
        </pc:picChg>
      </pc:sldChg>
    </pc:docChg>
  </pc:docChgLst>
  <pc:docChgLst>
    <pc:chgData name="Pim Kemps | Opple Lighting" userId="066ca501-5776-4fec-9ec6-c400fb68d674" providerId="ADAL" clId="{13E0D0C7-0FAD-4F15-A833-767EB7FA5B50}"/>
    <pc:docChg chg="modSld">
      <pc:chgData name="Pim Kemps | Opple Lighting" userId="066ca501-5776-4fec-9ec6-c400fb68d674" providerId="ADAL" clId="{13E0D0C7-0FAD-4F15-A833-767EB7FA5B50}" dt="2025-07-15T09:31:27.500" v="0"/>
      <pc:docMkLst>
        <pc:docMk/>
      </pc:docMkLst>
      <pc:sldChg chg="modSp">
        <pc:chgData name="Pim Kemps | Opple Lighting" userId="066ca501-5776-4fec-9ec6-c400fb68d674" providerId="ADAL" clId="{13E0D0C7-0FAD-4F15-A833-767EB7FA5B50}" dt="2025-07-15T09:31:27.500" v="0"/>
        <pc:sldMkLst>
          <pc:docMk/>
          <pc:sldMk cId="3792962720" sldId="2147474037"/>
        </pc:sldMkLst>
        <pc:spChg chg="mod">
          <ac:chgData name="Pim Kemps | Opple Lighting" userId="066ca501-5776-4fec-9ec6-c400fb68d674" providerId="ADAL" clId="{13E0D0C7-0FAD-4F15-A833-767EB7FA5B50}" dt="2025-07-15T09:31:27.500" v="0"/>
          <ac:spMkLst>
            <pc:docMk/>
            <pc:sldMk cId="3792962720" sldId="2147474037"/>
            <ac:spMk id="6" creationId="{B2E47E0E-4235-989F-3571-FB0252CE647A}"/>
          </ac:spMkLst>
        </pc:spChg>
      </pc:sldChg>
    </pc:docChg>
  </pc:docChgLst>
  <pc:docChgLst>
    <pc:chgData name="Adriana Rutzki | Opple Lighting" userId="e633cd97-66f0-480e-a01b-3b415a7d1e46" providerId="ADAL" clId="{E7637380-4FF3-4B90-BC19-14AB5408BCF6}"/>
    <pc:docChg chg="undo custSel addSld delSld modSld">
      <pc:chgData name="Adriana Rutzki | Opple Lighting" userId="e633cd97-66f0-480e-a01b-3b415a7d1e46" providerId="ADAL" clId="{E7637380-4FF3-4B90-BC19-14AB5408BCF6}" dt="2025-07-10T07:30:24.136" v="271"/>
      <pc:docMkLst>
        <pc:docMk/>
      </pc:docMkLst>
      <pc:sldChg chg="addSp delSp modSp mod">
        <pc:chgData name="Adriana Rutzki | Opple Lighting" userId="e633cd97-66f0-480e-a01b-3b415a7d1e46" providerId="ADAL" clId="{E7637380-4FF3-4B90-BC19-14AB5408BCF6}" dt="2025-07-10T07:30:24.136" v="271"/>
        <pc:sldMkLst>
          <pc:docMk/>
          <pc:sldMk cId="3792962720" sldId="2147474037"/>
        </pc:sldMkLst>
      </pc:sldChg>
      <pc:sldChg chg="addSp delSp modSp new del mod">
        <pc:chgData name="Adriana Rutzki | Opple Lighting" userId="e633cd97-66f0-480e-a01b-3b415a7d1e46" providerId="ADAL" clId="{E7637380-4FF3-4B90-BC19-14AB5408BCF6}" dt="2025-06-24T09:00:51.238" v="262" actId="47"/>
        <pc:sldMkLst>
          <pc:docMk/>
          <pc:sldMk cId="1647953552" sldId="2147474038"/>
        </pc:sldMkLst>
      </pc:sldChg>
    </pc:docChg>
  </pc:docChgLst>
  <pc:docChgLst>
    <pc:chgData name="Adriana Rutzki | Opple Lighting" userId="e633cd97-66f0-480e-a01b-3b415a7d1e46" providerId="ADAL" clId="{E08B693F-137C-433B-BE00-FFDB2793F120}"/>
    <pc:docChg chg="addSld delSld modSld delMainMaster">
      <pc:chgData name="Adriana Rutzki | Opple Lighting" userId="e633cd97-66f0-480e-a01b-3b415a7d1e46" providerId="ADAL" clId="{E08B693F-137C-433B-BE00-FFDB2793F120}" dt="2025-04-30T09:54:38.557" v="3" actId="47"/>
      <pc:docMkLst>
        <pc:docMk/>
      </pc:docMkLst>
      <pc:sldChg chg="del">
        <pc:chgData name="Adriana Rutzki | Opple Lighting" userId="e633cd97-66f0-480e-a01b-3b415a7d1e46" providerId="ADAL" clId="{E08B693F-137C-433B-BE00-FFDB2793F120}" dt="2025-04-30T09:54:37.793" v="2" actId="47"/>
        <pc:sldMkLst>
          <pc:docMk/>
          <pc:sldMk cId="68039062" sldId="256"/>
        </pc:sldMkLst>
      </pc:sldChg>
      <pc:sldChg chg="new del">
        <pc:chgData name="Adriana Rutzki | Opple Lighting" userId="e633cd97-66f0-480e-a01b-3b415a7d1e46" providerId="ADAL" clId="{E08B693F-137C-433B-BE00-FFDB2793F120}" dt="2025-04-30T09:54:38.557" v="3" actId="47"/>
        <pc:sldMkLst>
          <pc:docMk/>
          <pc:sldMk cId="158637022" sldId="257"/>
        </pc:sldMkLst>
      </pc:sldChg>
      <pc:sldChg chg="add">
        <pc:chgData name="Adriana Rutzki | Opple Lighting" userId="e633cd97-66f0-480e-a01b-3b415a7d1e46" providerId="ADAL" clId="{E08B693F-137C-433B-BE00-FFDB2793F120}" dt="2025-04-30T09:54:35.884" v="1"/>
        <pc:sldMkLst>
          <pc:docMk/>
          <pc:sldMk cId="3792962720" sldId="2147474037"/>
        </pc:sldMkLst>
      </pc:sldChg>
      <pc:sldMasterChg chg="del delSldLayout">
        <pc:chgData name="Adriana Rutzki | Opple Lighting" userId="e633cd97-66f0-480e-a01b-3b415a7d1e46" providerId="ADAL" clId="{E08B693F-137C-433B-BE00-FFDB2793F120}" dt="2025-04-30T09:54:38.557" v="3" actId="47"/>
        <pc:sldMasterMkLst>
          <pc:docMk/>
          <pc:sldMasterMk cId="3162157521" sldId="2147483648"/>
        </pc:sldMasterMkLst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2146360097" sldId="2147483649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3589838991" sldId="2147483650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1184531209" sldId="2147483651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278197328" sldId="2147483652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437106965" sldId="2147483653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2159590953" sldId="2147483654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324185604" sldId="2147483655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2521857557" sldId="2147483656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4007894102" sldId="2147483657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4009095301" sldId="2147483658"/>
          </pc:sldLayoutMkLst>
        </pc:sldLayoutChg>
        <pc:sldLayoutChg chg="del">
          <pc:chgData name="Adriana Rutzki | Opple Lighting" userId="e633cd97-66f0-480e-a01b-3b415a7d1e46" providerId="ADAL" clId="{E08B693F-137C-433B-BE00-FFDB2793F120}" dt="2025-04-30T09:54:38.557" v="3" actId="47"/>
          <pc:sldLayoutMkLst>
            <pc:docMk/>
            <pc:sldMasterMk cId="3162157521" sldId="2147483648"/>
            <pc:sldLayoutMk cId="3719685213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024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797149"/>
            <a:ext cx="9144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 i="1" baseline="0"/>
            </a:lvl1pPr>
          </a:lstStyle>
          <a:p>
            <a:pPr lvl="0"/>
            <a:r>
              <a:rPr lang="en-US"/>
              <a:t>Author, date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23281-BC28-493C-9654-0B2F0F693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08" y="1668778"/>
            <a:ext cx="10801350" cy="2784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8" y="248672"/>
            <a:ext cx="1803637" cy="61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9900E-B1DC-BE46-94DF-94255EE0FC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22673" y="1046213"/>
            <a:ext cx="3407327" cy="340693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589308" y="4360381"/>
            <a:ext cx="10801350" cy="1748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81075" y="4632325"/>
            <a:ext cx="6651625" cy="629781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in CAPITALS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81075" y="5380038"/>
            <a:ext cx="6651625" cy="5572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Author/date/ place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03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692BBB-C996-4FA1-BAD5-29295DF1D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0122" y="348083"/>
            <a:ext cx="8514018" cy="511266"/>
          </a:xfrm>
        </p:spPr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80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038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77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E66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72995" y="6145426"/>
            <a:ext cx="1680519" cy="44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4755" y="-210354"/>
            <a:ext cx="2644450" cy="7287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4BDF3-1AF3-4D6C-8765-0F67787C1D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92" y="348083"/>
            <a:ext cx="1508424" cy="5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9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66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58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EF6A2-7185-4B86-A3FA-E63AD0E2FF59}"/>
              </a:ext>
            </a:extLst>
          </p:cNvPr>
          <p:cNvSpPr txBox="1"/>
          <p:nvPr userDrawn="1"/>
        </p:nvSpPr>
        <p:spPr>
          <a:xfrm>
            <a:off x="8395281" y="5671421"/>
            <a:ext cx="3509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>
                <a:solidFill>
                  <a:schemeClr val="bg1"/>
                </a:solidFill>
              </a:rPr>
              <a:t>OPPLE Lighting.	T: +31 (0)88 056 7888</a:t>
            </a:r>
          </a:p>
          <a:p>
            <a:r>
              <a:rPr lang="en-US" sz="1200" i="0" err="1">
                <a:solidFill>
                  <a:schemeClr val="bg1"/>
                </a:solidFill>
              </a:rPr>
              <a:t>Materiaalweg</a:t>
            </a:r>
            <a:r>
              <a:rPr lang="en-US" sz="1200" i="0" baseline="0">
                <a:solidFill>
                  <a:schemeClr val="bg1"/>
                </a:solidFill>
              </a:rPr>
              <a:t> 6-6a	E: service@opple.com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5681 RJ  BEST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The Netherlands</a:t>
            </a:r>
            <a:endParaRPr lang="nl-NL" sz="1200" i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3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53688" y="5842337"/>
            <a:ext cx="3509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>
                <a:solidFill>
                  <a:schemeClr val="bg1"/>
                </a:solidFill>
              </a:rPr>
              <a:t>OPPLE Lighting.	T: +31 (0)88 056 7888</a:t>
            </a:r>
          </a:p>
          <a:p>
            <a:r>
              <a:rPr lang="en-US" sz="1200" i="0" err="1">
                <a:solidFill>
                  <a:schemeClr val="bg1"/>
                </a:solidFill>
              </a:rPr>
              <a:t>Materiaalweg</a:t>
            </a:r>
            <a:r>
              <a:rPr lang="en-US" sz="1200" i="0" baseline="0">
                <a:solidFill>
                  <a:schemeClr val="bg1"/>
                </a:solidFill>
              </a:rPr>
              <a:t> 6-6a	E: service@opple.com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5681 RJ  BEST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The Netherlands</a:t>
            </a:r>
            <a:endParaRPr lang="nl-NL" sz="1200" i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25229-1106-4D4F-AD17-E2C55794F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8" y="412080"/>
            <a:ext cx="1717163" cy="581833"/>
          </a:xfrm>
          <a:prstGeom prst="rect">
            <a:avLst/>
          </a:prstGeom>
          <a:effectLst>
            <a:outerShdw blurRad="342900" dist="660400" dir="5400000" sx="37000" sy="37000" algn="ctr" rotWithShape="0">
              <a:srgbClr val="000000">
                <a:alpha val="68000"/>
              </a:srgbClr>
            </a:outerShdw>
          </a:effectLst>
        </p:spPr>
      </p:pic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48463" y="2865204"/>
            <a:ext cx="6864143" cy="821564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 for your attention.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23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0B5799-9029-469F-9316-43624A2417E3}"/>
              </a:ext>
            </a:extLst>
          </p:cNvPr>
          <p:cNvSpPr txBox="1"/>
          <p:nvPr userDrawn="1"/>
        </p:nvSpPr>
        <p:spPr>
          <a:xfrm>
            <a:off x="353688" y="5842337"/>
            <a:ext cx="3509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>
                <a:solidFill>
                  <a:schemeClr val="bg1"/>
                </a:solidFill>
              </a:rPr>
              <a:t>OPPLE Lighting.	T: +31 (0)88 056 7888</a:t>
            </a:r>
          </a:p>
          <a:p>
            <a:r>
              <a:rPr lang="en-US" sz="1200" i="0" err="1">
                <a:solidFill>
                  <a:schemeClr val="bg1"/>
                </a:solidFill>
              </a:rPr>
              <a:t>Materiaalweg</a:t>
            </a:r>
            <a:r>
              <a:rPr lang="en-US" sz="1200" i="0" baseline="0">
                <a:solidFill>
                  <a:schemeClr val="bg1"/>
                </a:solidFill>
              </a:rPr>
              <a:t> 6-6a	E: service@opple.com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5681 RJ  BEST</a:t>
            </a:r>
          </a:p>
          <a:p>
            <a:r>
              <a:rPr lang="en-US" sz="1200" i="0" baseline="0">
                <a:solidFill>
                  <a:schemeClr val="bg1"/>
                </a:solidFill>
              </a:rPr>
              <a:t>The Netherlands</a:t>
            </a:r>
            <a:endParaRPr lang="nl-NL" sz="1200" i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1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42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25229-1106-4D4F-AD17-E2C55794F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8" y="412080"/>
            <a:ext cx="1717163" cy="581833"/>
          </a:xfrm>
          <a:prstGeom prst="rect">
            <a:avLst/>
          </a:prstGeom>
          <a:effectLst>
            <a:outerShdw blurRad="342900" dist="660400" dir="5400000" sx="37000" sy="37000" algn="ctr" rotWithShape="0">
              <a:srgbClr val="000000">
                <a:alpha val="68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09093" y="3538331"/>
            <a:ext cx="6373813" cy="1219200"/>
          </a:xfrm>
        </p:spPr>
        <p:txBody>
          <a:bodyPr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90363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615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F30999-B2CF-449F-AB13-1598569A1491}"/>
              </a:ext>
            </a:extLst>
          </p:cNvPr>
          <p:cNvSpPr/>
          <p:nvPr userDrawn="1"/>
        </p:nvSpPr>
        <p:spPr>
          <a:xfrm>
            <a:off x="576000" y="6427073"/>
            <a:ext cx="775212" cy="246221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altLang="zh-CN" sz="1000">
                <a:solidFill>
                  <a:srgbClr val="0045A8"/>
                </a:solidFill>
                <a:latin typeface="Whitney-Semibold"/>
                <a:cs typeface="Whitney-Semibold"/>
              </a:rPr>
              <a:t>OPPLE.COM</a:t>
            </a:r>
            <a:endParaRPr lang="zh-CN" altLang="en-US" sz="1000">
              <a:solidFill>
                <a:srgbClr val="0045A8"/>
              </a:solidFill>
              <a:latin typeface="Whitney-Semibold"/>
              <a:cs typeface="Whitney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54739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defRPr/>
            </a:lvl1pPr>
            <a:lvl2pPr marL="806450" indent="-349250">
              <a:defRPr/>
            </a:lvl2pPr>
            <a:lvl3pPr marL="1255713" indent="-341313">
              <a:defRPr/>
            </a:lvl3pPr>
            <a:lvl4pPr marL="1703388" indent="-331788">
              <a:defRPr/>
            </a:lvl4pPr>
            <a:lvl5pPr marL="2151063" indent="-32226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10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68A0D6-5001-4A50-9669-5F31E9F62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919" y="1694993"/>
            <a:ext cx="104253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F6DC75-63D3-47BA-90BF-91A696BFA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298" y="275782"/>
            <a:ext cx="8514018" cy="511266"/>
          </a:xfrm>
        </p:spPr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23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48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defRPr/>
            </a:lvl1pPr>
            <a:lvl2pPr marL="806450" indent="-349250">
              <a:defRPr/>
            </a:lvl2pPr>
            <a:lvl3pPr marL="1255713" indent="-341313">
              <a:defRPr/>
            </a:lvl3pPr>
            <a:lvl4pPr marL="1703388" indent="-331788">
              <a:defRPr/>
            </a:lvl4pPr>
            <a:lvl5pPr marL="2151063" indent="-32226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2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5397"/>
                </a:solidFill>
              </a:defRPr>
            </a:lvl1pPr>
          </a:lstStyle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37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058" y="-107741"/>
            <a:ext cx="13211882" cy="696574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06292" y="2703514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nl-NL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06292" y="3540359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11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06292" y="2703514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nl-NL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06292" y="3540359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07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06292" y="2703514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nl-NL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06292" y="3540359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20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101007" y="3225103"/>
            <a:ext cx="564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n-lt"/>
              </a:rPr>
              <a:t>INTRODUCTION</a:t>
            </a:r>
            <a:endParaRPr lang="nl-NL" sz="54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06292" y="2703514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nl-NL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06292" y="3540359"/>
            <a:ext cx="4822825" cy="82156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01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50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E9900E-B1DC-BE46-94DF-94255EE0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6346" y="-105990"/>
            <a:ext cx="2651247" cy="70766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5298" y="275782"/>
            <a:ext cx="8514018" cy="5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IN CAPITAL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8" y="1693103"/>
            <a:ext cx="11050342" cy="493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Box 3"/>
          <p:cNvSpPr txBox="1"/>
          <p:nvPr userDrawn="1"/>
        </p:nvSpPr>
        <p:spPr>
          <a:xfrm>
            <a:off x="303458" y="6386110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kern="1200">
                <a:solidFill>
                  <a:schemeClr val="tx2"/>
                </a:solidFill>
                <a:latin typeface="Whitney Bold" pitchFamily="50" charset="0"/>
                <a:ea typeface="+mj-ea"/>
                <a:cs typeface="+mj-cs"/>
              </a:rPr>
              <a:t>OPPLE.COM</a:t>
            </a:r>
            <a:endParaRPr lang="nl-NL" sz="1200" b="0" kern="1200">
              <a:solidFill>
                <a:schemeClr val="tx2"/>
              </a:solidFill>
              <a:latin typeface="Whitney Bold" pitchFamily="50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8" y="356398"/>
            <a:ext cx="1484330" cy="5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rgbClr val="005397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3388" indent="-3317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063" indent="-3222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166">
          <p15:clr>
            <a:srgbClr val="F26B43"/>
          </p15:clr>
        </p15:guide>
        <p15:guide id="3" orient="horz" pos="4178">
          <p15:clr>
            <a:srgbClr val="F26B43"/>
          </p15:clr>
        </p15:guide>
        <p15:guide id="4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AC8DD-E66A-AC85-C458-E558FC9F3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6AED30-1762-DFBD-4602-6EAA4F54A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14517" b="17388"/>
          <a:stretch/>
        </p:blipFill>
        <p:spPr>
          <a:xfrm>
            <a:off x="0" y="1007379"/>
            <a:ext cx="5218104" cy="24515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E47E0E-4235-989F-3571-FB0252CE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29" y="3658243"/>
            <a:ext cx="11050342" cy="281201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>
                <a:solidFill>
                  <a:srgbClr val="005396"/>
                </a:solidFill>
              </a:rPr>
              <a:t>Features &amp; Benefits</a:t>
            </a:r>
            <a:endParaRPr lang="en-GB" sz="180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Cost effective LED Slim Panels, suitable for offices </a:t>
            </a:r>
            <a:br>
              <a:rPr lang="en-US" sz="1400"/>
            </a:br>
            <a:r>
              <a:rPr lang="en-US" sz="1400"/>
              <a:t>(UGR19)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Improved efficacy up to 130lm/W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Integrated PIR motion sensor with Master-Slave function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4 power levels possible (23/ 27/ 31/ 34 W)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Recessed ceiling frame and surface module kit available as accessory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400"/>
              <a:t>Replacement for conventional 4x18W or 2x36W luminaire</a:t>
            </a:r>
            <a:endParaRPr lang="en-GB" sz="140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7D9FE6F-162B-1226-C285-76CE9A2A0F6E}"/>
              </a:ext>
            </a:extLst>
          </p:cNvPr>
          <p:cNvSpPr txBox="1">
            <a:spLocks/>
          </p:cNvSpPr>
          <p:nvPr/>
        </p:nvSpPr>
        <p:spPr>
          <a:xfrm>
            <a:off x="2205298" y="275782"/>
            <a:ext cx="5269153" cy="511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rgbClr val="00539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all" spc="0" normalizeH="0" baseline="0" noProof="0">
                <a:ln>
                  <a:noFill/>
                </a:ln>
                <a:solidFill>
                  <a:srgbClr val="005397"/>
                </a:solidFill>
                <a:effectLst/>
                <a:uLnTx/>
                <a:uFillTx/>
                <a:latin typeface="Whitney Light"/>
                <a:ea typeface="+mj-ea"/>
                <a:cs typeface="+mj-cs"/>
              </a:rPr>
              <a:t>Slim panel Basic G4 PIR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4F4C3-EB2A-F8B6-E228-37D7A07077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230"/>
          <a:stretch/>
        </p:blipFill>
        <p:spPr>
          <a:xfrm>
            <a:off x="9653522" y="313619"/>
            <a:ext cx="725565" cy="76862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D18999-DFCB-787D-7E46-82A741C896AA}"/>
              </a:ext>
            </a:extLst>
          </p:cNvPr>
          <p:cNvSpPr txBox="1">
            <a:spLocks/>
          </p:cNvSpPr>
          <p:nvPr/>
        </p:nvSpPr>
        <p:spPr>
          <a:xfrm>
            <a:off x="6593095" y="3658243"/>
            <a:ext cx="2138060" cy="474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396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Key Technical Specs</a:t>
            </a: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D3A741F1-10B2-71FF-8449-8641B4460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155111"/>
              </p:ext>
            </p:extLst>
          </p:nvPr>
        </p:nvGraphicFramePr>
        <p:xfrm>
          <a:off x="6770530" y="3992127"/>
          <a:ext cx="2882992" cy="24688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87725">
                  <a:extLst>
                    <a:ext uri="{9D8B030D-6E8A-4147-A177-3AD203B41FA5}">
                      <a16:colId xmlns:a16="http://schemas.microsoft.com/office/drawing/2014/main" val="2376737939"/>
                    </a:ext>
                  </a:extLst>
                </a:gridCol>
                <a:gridCol w="1895267">
                  <a:extLst>
                    <a:ext uri="{9D8B030D-6E8A-4147-A177-3AD203B41FA5}">
                      <a16:colId xmlns:a16="http://schemas.microsoft.com/office/drawing/2014/main" val="1318750119"/>
                    </a:ext>
                  </a:extLst>
                </a:gridCol>
              </a:tblGrid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Power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NL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23/ 27/ 31/ 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076224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CCT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3000/4000K</a:t>
                      </a:r>
                      <a:endParaRPr lang="en-NL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989880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Output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3840lm (4000K)</a:t>
                      </a:r>
                      <a:endParaRPr lang="en-NL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423455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Dimensions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Sq595/Sq620</a:t>
                      </a:r>
                      <a:endParaRPr lang="en-NL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3286403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de-DE" sz="1200" b="1"/>
                        <a:t>Control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solidFill>
                            <a:schemeClr val="tx1"/>
                          </a:solidFill>
                        </a:rPr>
                        <a:t>ON/OFF + PIR sensor</a:t>
                      </a:r>
                      <a:endParaRPr lang="en-NL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2854100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Efficacy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130lm/W </a:t>
                      </a:r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(4000K)</a:t>
                      </a:r>
                      <a:endParaRPr lang="en-GB" sz="12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110146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UGR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/>
                        <a:t>≤19</a:t>
                      </a:r>
                      <a:endParaRPr lang="en-NL" sz="12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2247609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CRI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/>
                        <a:t>&gt;80</a:t>
                      </a:r>
                      <a:endParaRPr lang="en-NL" sz="12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2851050"/>
                  </a:ext>
                </a:extLst>
              </a:tr>
              <a:tr h="241866">
                <a:tc>
                  <a:txBody>
                    <a:bodyPr/>
                    <a:lstStyle/>
                    <a:p>
                      <a:r>
                        <a:rPr lang="en-GB" sz="1200" b="1"/>
                        <a:t>Lifetime</a:t>
                      </a:r>
                      <a:endParaRPr lang="en-NL" sz="1200" b="1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/>
                        <a:t>70.000h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128373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48A72F-511B-3BF2-F6BA-6ACE5A03E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990" y="1068870"/>
            <a:ext cx="589209" cy="589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50E73-4AC7-7858-0640-CCB855E64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4940" y="1072990"/>
            <a:ext cx="589209" cy="585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0A0A5-AF48-4B1E-3556-D311F388EE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79218"/>
          <a:stretch>
            <a:fillRect/>
          </a:stretch>
        </p:blipFill>
        <p:spPr>
          <a:xfrm>
            <a:off x="8314787" y="304369"/>
            <a:ext cx="692661" cy="768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0C432-3A13-F89E-A6DD-556C85BDFA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71" r="40250" b="9739"/>
          <a:stretch>
            <a:fillRect/>
          </a:stretch>
        </p:blipFill>
        <p:spPr>
          <a:xfrm>
            <a:off x="9007448" y="313618"/>
            <a:ext cx="662542" cy="693761"/>
          </a:xfrm>
          <a:prstGeom prst="rect">
            <a:avLst/>
          </a:prstGeom>
        </p:spPr>
      </p:pic>
      <p:pic>
        <p:nvPicPr>
          <p:cNvPr id="14" name="Picture 13" descr="A white square object with a round light&#10;&#10;AI-generated content may be incorrect.">
            <a:extLst>
              <a:ext uri="{FF2B5EF4-FFF2-40B4-BE49-F238E27FC236}">
                <a16:creationId xmlns:a16="http://schemas.microsoft.com/office/drawing/2014/main" id="{ED21A40A-6CF6-1A5B-95CD-00304C581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34" y="-178050"/>
            <a:ext cx="5021722" cy="5021722"/>
          </a:xfrm>
          <a:prstGeom prst="rect">
            <a:avLst/>
          </a:prstGeom>
        </p:spPr>
      </p:pic>
      <p:pic>
        <p:nvPicPr>
          <p:cNvPr id="20" name="Picture 19" descr="A white object with a round hole&#10;&#10;AI-generated content may be incorrect.">
            <a:extLst>
              <a:ext uri="{FF2B5EF4-FFF2-40B4-BE49-F238E27FC236}">
                <a16:creationId xmlns:a16="http://schemas.microsoft.com/office/drawing/2014/main" id="{9F3D2FDB-BF50-AD82-2783-4C5AED7D44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538" y="2808485"/>
            <a:ext cx="1418452" cy="945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4E5569-5438-5656-E516-9B2604A31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8205" y="2808484"/>
            <a:ext cx="1418453" cy="9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272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0046AA"/>
      </a:dk2>
      <a:lt2>
        <a:srgbClr val="5A5A5A"/>
      </a:lt2>
      <a:accent1>
        <a:srgbClr val="BBD7FF"/>
      </a:accent1>
      <a:accent2>
        <a:srgbClr val="0046AA"/>
      </a:accent2>
      <a:accent3>
        <a:srgbClr val="FFFF66"/>
      </a:accent3>
      <a:accent4>
        <a:srgbClr val="9966FF"/>
      </a:accent4>
      <a:accent5>
        <a:srgbClr val="66FFCC"/>
      </a:accent5>
      <a:accent6>
        <a:srgbClr val="FF6699"/>
      </a:accent6>
      <a:hlink>
        <a:srgbClr val="00CCFF"/>
      </a:hlink>
      <a:folHlink>
        <a:srgbClr val="8986CA"/>
      </a:folHlink>
    </a:clrScheme>
    <a:fontScheme name="OPPLE font">
      <a:majorFont>
        <a:latin typeface="Whitney Light"/>
        <a:ea typeface=""/>
        <a:cs typeface=""/>
      </a:majorFont>
      <a:minorFont>
        <a:latin typeface="Whitne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OPPLE 2019-01" id="{817BC600-05DE-4A78-885F-5F519D5D73C8}" vid="{0AE80EBB-35C9-4F1F-9BA8-E4C8664819E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17A4AF58EE3F45955D2956732F65BA" ma:contentTypeVersion="16" ma:contentTypeDescription="Create a new document." ma:contentTypeScope="" ma:versionID="6a12912450f783d0d1cde6c2a2e7bc4c">
  <xsd:schema xmlns:xsd="http://www.w3.org/2001/XMLSchema" xmlns:xs="http://www.w3.org/2001/XMLSchema" xmlns:p="http://schemas.microsoft.com/office/2006/metadata/properties" xmlns:ns2="fdf7de41-d7a7-4947-8b74-427231b8240e" xmlns:ns3="d8bb9b05-0166-4236-b3d3-3642d01cc481" targetNamespace="http://schemas.microsoft.com/office/2006/metadata/properties" ma:root="true" ma:fieldsID="f1ff06eeac629cae3dbe6472548ae9cd" ns2:_="" ns3:_="">
    <xsd:import namespace="fdf7de41-d7a7-4947-8b74-427231b8240e"/>
    <xsd:import namespace="d8bb9b05-0166-4236-b3d3-3642d01cc4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7de41-d7a7-4947-8b74-427231b82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4ae8b87-17ba-4e55-99ee-4322953f23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b9b05-0166-4236-b3d3-3642d01cc48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eded4ed-59dc-40e9-9401-690ed9b3d37c}" ma:internalName="TaxCatchAll" ma:showField="CatchAllData" ma:web="d8bb9b05-0166-4236-b3d3-3642d01cc4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f7de41-d7a7-4947-8b74-427231b8240e">
      <Terms xmlns="http://schemas.microsoft.com/office/infopath/2007/PartnerControls"/>
    </lcf76f155ced4ddcb4097134ff3c332f>
    <TaxCatchAll xmlns="d8bb9b05-0166-4236-b3d3-3642d01cc481" xsi:nil="true"/>
  </documentManagement>
</p:properties>
</file>

<file path=customXml/itemProps1.xml><?xml version="1.0" encoding="utf-8"?>
<ds:datastoreItem xmlns:ds="http://schemas.openxmlformats.org/officeDocument/2006/customXml" ds:itemID="{6B83DAB4-A53E-42D8-856F-52674401C642}"/>
</file>

<file path=customXml/itemProps2.xml><?xml version="1.0" encoding="utf-8"?>
<ds:datastoreItem xmlns:ds="http://schemas.openxmlformats.org/officeDocument/2006/customXml" ds:itemID="{B3E4B26D-DFA4-4E94-85FF-2618D8C5DC1F}"/>
</file>

<file path=customXml/itemProps3.xml><?xml version="1.0" encoding="utf-8"?>
<ds:datastoreItem xmlns:ds="http://schemas.openxmlformats.org/officeDocument/2006/customXml" ds:itemID="{CF4B6F3C-F095-4C8C-88F1-9E83FE4ED47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Whitney Bold</vt:lpstr>
      <vt:lpstr>Whitney Light</vt:lpstr>
      <vt:lpstr>Whitney-Semibold</vt:lpstr>
      <vt:lpstr>2_Office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Adriana Rutzki | Opple Lighting</dc:creator>
  <cp:lastModifiedBy>Adriana Rutzki | Opple Lighting</cp:lastModifiedBy>
  <cp:revision>1</cp:revision>
  <dcterms:created xsi:type="dcterms:W3CDTF">2025-04-30T09:54:00Z</dcterms:created>
  <dcterms:modified xsi:type="dcterms:W3CDTF">2025-08-13T12:07:14Z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0x0101001A17A4AF58EE3F45955D2956732F65BA</vt:lpwstr>
  </property>
</Properties>
</file>