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6AA"/>
    <a:srgbClr val="008A3E"/>
    <a:srgbClr val="005396"/>
    <a:srgbClr val="6E6662"/>
    <a:srgbClr val="00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ABA56-113C-48C8-B636-E14AD87E370F}" v="8" dt="2025-07-15T15:31:43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Rutzki | Opple Lighting" userId="e633cd97-66f0-480e-a01b-3b415a7d1e46" providerId="ADAL" clId="{FC8ABA56-113C-48C8-B636-E14AD87E370F}"/>
    <pc:docChg chg="custSel addSld delSld modSld delMainMaster">
      <pc:chgData name="Adriana Rutzki | Opple Lighting" userId="e633cd97-66f0-480e-a01b-3b415a7d1e46" providerId="ADAL" clId="{FC8ABA56-113C-48C8-B636-E14AD87E370F}" dt="2025-07-15T15:32:00.739" v="163" actId="1076"/>
      <pc:docMkLst>
        <pc:docMk/>
      </pc:docMkLst>
      <pc:sldChg chg="addSp delSp modSp add mod">
        <pc:chgData name="Adriana Rutzki | Opple Lighting" userId="e633cd97-66f0-480e-a01b-3b415a7d1e46" providerId="ADAL" clId="{FC8ABA56-113C-48C8-B636-E14AD87E370F}" dt="2025-07-15T15:32:00.739" v="163" actId="1076"/>
        <pc:sldMkLst>
          <pc:docMk/>
          <pc:sldMk cId="700969657" sldId="278"/>
        </pc:sldMkLst>
        <pc:spChg chg="mod">
          <ac:chgData name="Adriana Rutzki | Opple Lighting" userId="e633cd97-66f0-480e-a01b-3b415a7d1e46" providerId="ADAL" clId="{FC8ABA56-113C-48C8-B636-E14AD87E370F}" dt="2025-06-05T07:43:20.350" v="3" actId="20577"/>
          <ac:spMkLst>
            <pc:docMk/>
            <pc:sldMk cId="700969657" sldId="278"/>
            <ac:spMk id="4" creationId="{ADC9945E-5770-45B8-9C2A-5C9984D8741E}"/>
          </ac:spMkLst>
        </pc:spChg>
        <pc:spChg chg="mod">
          <ac:chgData name="Adriana Rutzki | Opple Lighting" userId="e633cd97-66f0-480e-a01b-3b415a7d1e46" providerId="ADAL" clId="{FC8ABA56-113C-48C8-B636-E14AD87E370F}" dt="2025-07-15T15:31:54.771" v="161" actId="1076"/>
          <ac:spMkLst>
            <pc:docMk/>
            <pc:sldMk cId="700969657" sldId="278"/>
            <ac:spMk id="6" creationId="{5CE65331-E7CB-4D33-9073-C0386D9640B4}"/>
          </ac:spMkLst>
        </pc:spChg>
        <pc:spChg chg="mod">
          <ac:chgData name="Adriana Rutzki | Opple Lighting" userId="e633cd97-66f0-480e-a01b-3b415a7d1e46" providerId="ADAL" clId="{FC8ABA56-113C-48C8-B636-E14AD87E370F}" dt="2025-07-15T15:31:58.705" v="162" actId="1076"/>
          <ac:spMkLst>
            <pc:docMk/>
            <pc:sldMk cId="700969657" sldId="278"/>
            <ac:spMk id="11" creationId="{D04A6873-FBC9-46F5-9A8A-4A35347FAB10}"/>
          </ac:spMkLst>
        </pc:spChg>
        <pc:graphicFrameChg chg="mod modGraphic">
          <ac:chgData name="Adriana Rutzki | Opple Lighting" userId="e633cd97-66f0-480e-a01b-3b415a7d1e46" providerId="ADAL" clId="{FC8ABA56-113C-48C8-B636-E14AD87E370F}" dt="2025-07-15T15:32:00.739" v="163" actId="1076"/>
          <ac:graphicFrameMkLst>
            <pc:docMk/>
            <pc:sldMk cId="700969657" sldId="278"/>
            <ac:graphicFrameMk id="5" creationId="{C88AE171-9172-4EAE-877B-F1CDC87986EF}"/>
          </ac:graphicFrameMkLst>
        </pc:graphicFrameChg>
        <pc:picChg chg="add mod">
          <ac:chgData name="Adriana Rutzki | Opple Lighting" userId="e633cd97-66f0-480e-a01b-3b415a7d1e46" providerId="ADAL" clId="{FC8ABA56-113C-48C8-B636-E14AD87E370F}" dt="2025-06-05T07:46:27.057" v="14" actId="1076"/>
          <ac:picMkLst>
            <pc:docMk/>
            <pc:sldMk cId="700969657" sldId="278"/>
            <ac:picMk id="8" creationId="{004A2FF2-9971-AFED-A081-C9163297A90B}"/>
          </ac:picMkLst>
        </pc:picChg>
      </pc:sldChg>
      <pc:sldChg chg="del">
        <pc:chgData name="Adriana Rutzki | Opple Lighting" userId="e633cd97-66f0-480e-a01b-3b415a7d1e46" providerId="ADAL" clId="{FC8ABA56-113C-48C8-B636-E14AD87E370F}" dt="2025-06-05T07:43:16.511" v="1" actId="47"/>
        <pc:sldMkLst>
          <pc:docMk/>
          <pc:sldMk cId="4075669822" sldId="2128753433"/>
        </pc:sldMkLst>
      </pc:sldChg>
      <pc:sldMasterChg chg="del delSldLayout">
        <pc:chgData name="Adriana Rutzki | Opple Lighting" userId="e633cd97-66f0-480e-a01b-3b415a7d1e46" providerId="ADAL" clId="{FC8ABA56-113C-48C8-B636-E14AD87E370F}" dt="2025-06-05T07:43:16.511" v="1" actId="47"/>
        <pc:sldMasterMkLst>
          <pc:docMk/>
          <pc:sldMasterMk cId="1817235942" sldId="2147483669"/>
        </pc:sldMasterMkLst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280340517" sldId="2147483680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1030234016" sldId="2147483681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3263291496" sldId="2147483682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2699483810" sldId="2147483683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517915657" sldId="2147483684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2328585200" sldId="2147483685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3202995977" sldId="2147483686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579585805" sldId="2147483687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812555709" sldId="2147483688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151084046" sldId="2147483689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569393555" sldId="2147483690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2294426133" sldId="2147483691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604578130" sldId="2147483692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3315557465" sldId="2147483693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3170230463" sldId="2147483694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126795497" sldId="2147483695"/>
          </pc:sldLayoutMkLst>
        </pc:sldLayoutChg>
        <pc:sldLayoutChg chg="del">
          <pc:chgData name="Adriana Rutzki | Opple Lighting" userId="e633cd97-66f0-480e-a01b-3b415a7d1e46" providerId="ADAL" clId="{FC8ABA56-113C-48C8-B636-E14AD87E370F}" dt="2025-06-05T07:43:16.511" v="1" actId="47"/>
          <pc:sldLayoutMkLst>
            <pc:docMk/>
            <pc:sldMasterMk cId="1817235942" sldId="2147483669"/>
            <pc:sldLayoutMk cId="3215860800" sldId="2147483696"/>
          </pc:sldLayoutMkLst>
        </pc:sldLayoutChg>
      </pc:sldMasterChg>
    </pc:docChg>
  </pc:docChgLst>
  <pc:docChgLst>
    <pc:chgData name="Xiaoyang Zhao | Opple Lighting" userId="27891fe7-08c9-4705-bcef-7d94b95933af" providerId="ADAL" clId="{BACAA07E-07EB-48AE-A7E8-0A9184A848FC}"/>
    <pc:docChg chg="custSel modSld">
      <pc:chgData name="Xiaoyang Zhao | Opple Lighting" userId="27891fe7-08c9-4705-bcef-7d94b95933af" providerId="ADAL" clId="{BACAA07E-07EB-48AE-A7E8-0A9184A848FC}" dt="2025-05-27T13:20:36.823" v="643" actId="2711"/>
      <pc:docMkLst>
        <pc:docMk/>
      </pc:docMkLst>
      <pc:sldChg chg="addSp delSp modSp mod">
        <pc:chgData name="Xiaoyang Zhao | Opple Lighting" userId="27891fe7-08c9-4705-bcef-7d94b95933af" providerId="ADAL" clId="{BACAA07E-07EB-48AE-A7E8-0A9184A848FC}" dt="2025-05-27T13:20:36.823" v="643" actId="2711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D908ECBD-EAEC-4CE4-B0EC-E0A2E04AB941}"/>
    <pc:docChg chg="undo custSel modSld">
      <pc:chgData name="Xiaoyang Zhao | Opple Lighting" userId="27891fe7-08c9-4705-bcef-7d94b95933af" providerId="ADAL" clId="{D908ECBD-EAEC-4CE4-B0EC-E0A2E04AB941}" dt="2025-06-04T07:52:40.438" v="750" actId="14100"/>
      <pc:docMkLst>
        <pc:docMk/>
      </pc:docMkLst>
      <pc:sldChg chg="addSp delSp modSp mod">
        <pc:chgData name="Xiaoyang Zhao | Opple Lighting" userId="27891fe7-08c9-4705-bcef-7d94b95933af" providerId="ADAL" clId="{D908ECBD-EAEC-4CE4-B0EC-E0A2E04AB941}" dt="2025-06-04T07:52:40.438" v="750" actId="14100"/>
        <pc:sldMkLst>
          <pc:docMk/>
          <pc:sldMk cId="4075669822" sldId="2128753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25E0-EFAB-40FD-B364-7CAC7B39AB4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3070-D389-495F-9CF2-A73BFF5D55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024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797149"/>
            <a:ext cx="914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pPr lvl="0"/>
            <a:r>
              <a:rPr lang="en-US"/>
              <a:t>Author,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23281-BC28-493C-9654-0B2F0F693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308" y="1668778"/>
            <a:ext cx="10801350" cy="2784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248672"/>
            <a:ext cx="1803637" cy="611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22673" y="1046213"/>
            <a:ext cx="3407327" cy="340693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589308" y="4360381"/>
            <a:ext cx="10801350" cy="1748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1075" y="4632325"/>
            <a:ext cx="6651625" cy="629781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in CAPITALS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5380038"/>
            <a:ext cx="6651625" cy="55721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Author/date/ place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692BBB-C996-4FA1-BAD5-29295DF1D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122" y="348083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0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00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48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E66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2995" y="6145426"/>
            <a:ext cx="1680519" cy="44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755" y="-210354"/>
            <a:ext cx="2644450" cy="7287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4BDF3-1AF3-4D6C-8765-0F67787C1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92" y="348083"/>
            <a:ext cx="1508424" cy="5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68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54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58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EF6A2-7185-4B86-A3FA-E63AD0E2FF59}"/>
              </a:ext>
            </a:extLst>
          </p:cNvPr>
          <p:cNvSpPr txBox="1"/>
          <p:nvPr userDrawn="1"/>
        </p:nvSpPr>
        <p:spPr>
          <a:xfrm>
            <a:off x="8395281" y="5671421"/>
            <a:ext cx="3509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>
                <a:solidFill>
                  <a:schemeClr val="bg1"/>
                </a:solidFill>
              </a:rPr>
              <a:t>OPPLE Lighting.	T: +31 (0)88 056 7888</a:t>
            </a:r>
          </a:p>
          <a:p>
            <a:r>
              <a:rPr lang="en-US" sz="1200" i="0" err="1">
                <a:solidFill>
                  <a:schemeClr val="bg1"/>
                </a:solidFill>
              </a:rPr>
              <a:t>Materiaalweg</a:t>
            </a:r>
            <a:r>
              <a:rPr lang="en-US" sz="1200" i="0" baseline="0">
                <a:solidFill>
                  <a:schemeClr val="bg1"/>
                </a:solidFill>
              </a:rPr>
              <a:t> 6-6a	E: service@opple.com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5681 RJ  BEST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The Netherlands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3688" y="5842337"/>
            <a:ext cx="3509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>
                <a:solidFill>
                  <a:schemeClr val="bg1"/>
                </a:solidFill>
              </a:rPr>
              <a:t>OPPLE Lighting.	T: +31 (0)88 056 7888</a:t>
            </a:r>
          </a:p>
          <a:p>
            <a:r>
              <a:rPr lang="en-US" sz="1200" i="0" err="1">
                <a:solidFill>
                  <a:schemeClr val="bg1"/>
                </a:solidFill>
              </a:rPr>
              <a:t>Materiaalweg</a:t>
            </a:r>
            <a:r>
              <a:rPr lang="en-US" sz="1200" i="0" baseline="0">
                <a:solidFill>
                  <a:schemeClr val="bg1"/>
                </a:solidFill>
              </a:rPr>
              <a:t> 6-6a	E: service@opple.com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5681 RJ  BEST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The Netherlands</a:t>
            </a:r>
            <a:endParaRPr lang="nl-NL" sz="1200" i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8463" y="2865204"/>
            <a:ext cx="6864143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 for your attention.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12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353688" y="5842337"/>
            <a:ext cx="3509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>
                <a:solidFill>
                  <a:schemeClr val="bg1"/>
                </a:solidFill>
              </a:rPr>
              <a:t>OPPLE Lighting.	T: +31 (0)88 056 7888</a:t>
            </a:r>
          </a:p>
          <a:p>
            <a:r>
              <a:rPr lang="en-US" sz="1200" i="0" err="1">
                <a:solidFill>
                  <a:schemeClr val="bg1"/>
                </a:solidFill>
              </a:rPr>
              <a:t>Materiaalweg</a:t>
            </a:r>
            <a:r>
              <a:rPr lang="en-US" sz="1200" i="0" baseline="0">
                <a:solidFill>
                  <a:schemeClr val="bg1"/>
                </a:solidFill>
              </a:rPr>
              <a:t> 6-6a	E: service@opple.com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5681 RJ  BEST</a:t>
            </a:r>
          </a:p>
          <a:p>
            <a:r>
              <a:rPr lang="en-US" sz="1200" i="0" baseline="0">
                <a:solidFill>
                  <a:schemeClr val="bg1"/>
                </a:solidFill>
              </a:rPr>
              <a:t>The Netherlands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8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0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9093" y="3538331"/>
            <a:ext cx="6373813" cy="1219200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56551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94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30999-B2CF-449F-AB13-1598569A1491}"/>
              </a:ext>
            </a:extLst>
          </p:cNvPr>
          <p:cNvSpPr/>
          <p:nvPr userDrawn="1"/>
        </p:nvSpPr>
        <p:spPr>
          <a:xfrm>
            <a:off x="576000" y="6427073"/>
            <a:ext cx="775212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altLang="zh-CN" sz="1000">
                <a:solidFill>
                  <a:srgbClr val="0045A8"/>
                </a:solidFill>
                <a:latin typeface="Whitney-Semibold"/>
                <a:cs typeface="Whitney-Semibold"/>
              </a:rPr>
              <a:t>OPPLE.COM</a:t>
            </a:r>
            <a:endParaRPr lang="zh-CN" altLang="en-US" sz="1000">
              <a:solidFill>
                <a:srgbClr val="0045A8"/>
              </a:solidFill>
              <a:latin typeface="Whitney-Semibold"/>
              <a:cs typeface="Whitney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55939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53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9" y="1694993"/>
            <a:ext cx="104253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92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6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422509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66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5397"/>
                </a:solidFill>
              </a:defRPr>
            </a:lvl1pPr>
          </a:lstStyle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3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62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35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58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66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4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3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1.jpe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AACDB4A9-EA77-0BFA-64D3-E2600F089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1" b="13927"/>
          <a:stretch/>
        </p:blipFill>
        <p:spPr>
          <a:xfrm>
            <a:off x="0" y="1136512"/>
            <a:ext cx="5309616" cy="25431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C9945E-5770-45B8-9C2A-5C9984D8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LED Slim panel performer G7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E65331-E7CB-4D33-9073-C0386D96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04" y="3727931"/>
            <a:ext cx="11050342" cy="28247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rgbClr val="005396"/>
                </a:solidFill>
              </a:rPr>
              <a:t>Features &amp; Benefits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High quality LED Slim Panel, suitable for offices (UGR19)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Improved efficacy up to 170lm/W, with output up to 4930lm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Tunable white Smart and DALI2 DT8 version available (2700-6500K)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Driver with integrated 4-step Power Switch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Versions with integrated CCT switch for color selection (3000K-4000K) </a:t>
            </a:r>
            <a:br>
              <a:rPr lang="en-US" sz="1400" dirty="0"/>
            </a:br>
            <a:r>
              <a:rPr lang="en-US" sz="1400" dirty="0"/>
              <a:t>available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Standard IP54 (front side)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Recessed, suspended and surface mounting possible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DALI2 driver compatible with 230V push dimming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4A6873-FBC9-46F5-9A8A-4A35347FAB10}"/>
              </a:ext>
            </a:extLst>
          </p:cNvPr>
          <p:cNvSpPr txBox="1">
            <a:spLocks/>
          </p:cNvSpPr>
          <p:nvPr/>
        </p:nvSpPr>
        <p:spPr>
          <a:xfrm>
            <a:off x="5886253" y="3697669"/>
            <a:ext cx="2138060" cy="47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Key Technical Specs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88AE171-9172-4EAE-877B-F1CDC8798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13972"/>
              </p:ext>
            </p:extLst>
          </p:nvPr>
        </p:nvGraphicFramePr>
        <p:xfrm>
          <a:off x="5950441" y="3989995"/>
          <a:ext cx="4785040" cy="2651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70606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3514434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Power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29W/26W/22W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CCT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3000K/4000K/6500K/2700-6500K +3000/4000K (CCT-Switch)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Output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4930/4420/3740 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 UGR &lt;19 (+ 5610 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 &gt;UGR19)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423455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Efficacy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</a:t>
                      </a:r>
                      <a:r>
                        <a:rPr lang="en-US" sz="1200" dirty="0"/>
                        <a:t>70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/W (4000K)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286403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UGR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&lt;19</a:t>
                      </a:r>
                      <a:endParaRPr lang="en-NL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110146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CRI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80/90 (4000K only)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619184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IP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IP54 frontside</a:t>
                      </a:r>
                      <a:endParaRPr lang="en-NL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Dimming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Static/DALI2/1-10V/BLE2</a:t>
                      </a:r>
                      <a:endParaRPr lang="en-NL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8247576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/>
                        <a:t>Lifetime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100.000h (L70B50)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179398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82E00FB-A1A7-71BA-778A-B07901D12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39" y="1099912"/>
            <a:ext cx="3592829" cy="23950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DA69C89-B48E-C53B-22F2-FA7C64C38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6267" y="322743"/>
            <a:ext cx="573728" cy="573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31BAA72-4277-7D2F-A6F2-A2CA1FCC0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9211" y="322743"/>
            <a:ext cx="573728" cy="57372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C1E4F49-CE2B-0B65-55B5-CA07774D5E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2155" y="322743"/>
            <a:ext cx="573728" cy="57372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E6C5202-01EE-1F79-CCE3-A34698615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5099" y="322743"/>
            <a:ext cx="573728" cy="57372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2518FD8-E6A5-6F47-8279-20382C25B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88044" y="322743"/>
            <a:ext cx="573728" cy="57372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C2A3D6E-DD15-ED5B-4C34-269C561789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6267" y="1023747"/>
            <a:ext cx="573728" cy="57372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81FD14A-6E73-16F6-C58A-69567970B5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66505" y="1028498"/>
            <a:ext cx="573728" cy="57372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7174263-FBF5-C73F-402D-04038FA635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86749" y="1028498"/>
            <a:ext cx="573728" cy="57372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B11C304-75D0-4464-4DFE-57ECCF858E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16512" y="1028498"/>
            <a:ext cx="573728" cy="57372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5C38DEC-5B10-6C23-3C08-2E76B196B5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36757" y="1023747"/>
            <a:ext cx="583231" cy="583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A2FF2-9971-AFED-A081-C9163297A90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14959" y="2604756"/>
            <a:ext cx="146926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96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FFFF66"/>
      </a:accent3>
      <a:accent4>
        <a:srgbClr val="9966FF"/>
      </a:accent4>
      <a:accent5>
        <a:srgbClr val="66FFCC"/>
      </a:accent5>
      <a:accent6>
        <a:srgbClr val="FF6699"/>
      </a:accent6>
      <a:hlink>
        <a:srgbClr val="00CCFF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Props1.xml><?xml version="1.0" encoding="utf-8"?>
<ds:datastoreItem xmlns:ds="http://schemas.openxmlformats.org/officeDocument/2006/customXml" ds:itemID="{7AA60225-833D-4C89-91F5-0646918EDC67}"/>
</file>

<file path=customXml/itemProps2.xml><?xml version="1.0" encoding="utf-8"?>
<ds:datastoreItem xmlns:ds="http://schemas.openxmlformats.org/officeDocument/2006/customXml" ds:itemID="{6A4E74D4-5EAD-499F-BCAA-F4D149116D6E}"/>
</file>

<file path=customXml/itemProps3.xml><?xml version="1.0" encoding="utf-8"?>
<ds:datastoreItem xmlns:ds="http://schemas.openxmlformats.org/officeDocument/2006/customXml" ds:itemID="{3696FD51-9B8C-42CD-8F89-DA11DB88C8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149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Whitney Bold</vt:lpstr>
      <vt:lpstr>Whitney Light</vt:lpstr>
      <vt:lpstr>Whitney-Semibold</vt:lpstr>
      <vt:lpstr>2_Office Theme</vt:lpstr>
      <vt:lpstr>LED Slim panel performer G7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ingrid.bos@opple.com</dc:creator>
  <cp:lastModifiedBy>Adriana Rutzki | Opple Lighting</cp:lastModifiedBy>
  <cp:revision>171</cp:revision>
  <dcterms:created xsi:type="dcterms:W3CDTF">2018-12-27T08:57:43Z</dcterms:created>
  <dcterms:modified xsi:type="dcterms:W3CDTF">2025-07-15T15:32:03Z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940355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0x0101001A17A4AF58EE3F45955D2956732F65BA</vt:lpwstr>
  </property>
</Properties>
</file>