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3"/>
  </p:notesMasterIdLst>
  <p:sldIdLst>
    <p:sldId id="2128753433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0046AA"/>
    <a:srgbClr val="008A3E"/>
    <a:srgbClr val="005396"/>
    <a:srgbClr val="6E6662"/>
    <a:srgbClr val="0053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757202-7AEB-4570-BFBB-E310E989CE82}" v="1" dt="2025-08-19T09:10:50.7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15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13" Type="http://schemas.openxmlformats.org/officeDocument/2006/relationships/customXml" Target="../customXml/item3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1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commentAuthors" Target="commentAuthors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aoyang Zhao | Opple Lighting" userId="27891fe7-08c9-4705-bcef-7d94b95933af" providerId="ADAL" clId="{32F16622-036D-427C-8F1E-F04AF8B157C3}"/>
    <pc:docChg chg="modSld">
      <pc:chgData name="Xiaoyang Zhao | Opple Lighting" userId="27891fe7-08c9-4705-bcef-7d94b95933af" providerId="ADAL" clId="{32F16622-036D-427C-8F1E-F04AF8B157C3}" dt="2025-07-28T08:36:25.556" v="0" actId="14100"/>
      <pc:docMkLst>
        <pc:docMk/>
      </pc:docMkLst>
      <pc:sldChg chg="modSp mod">
        <pc:chgData name="Xiaoyang Zhao | Opple Lighting" userId="27891fe7-08c9-4705-bcef-7d94b95933af" providerId="ADAL" clId="{32F16622-036D-427C-8F1E-F04AF8B157C3}" dt="2025-07-28T08:36:25.556" v="0" actId="14100"/>
        <pc:sldMkLst>
          <pc:docMk/>
          <pc:sldMk cId="4075669822" sldId="2128753433"/>
        </pc:sldMkLst>
        <pc:picChg chg="mod">
          <ac:chgData name="Xiaoyang Zhao | Opple Lighting" userId="27891fe7-08c9-4705-bcef-7d94b95933af" providerId="ADAL" clId="{32F16622-036D-427C-8F1E-F04AF8B157C3}" dt="2025-07-28T08:36:25.556" v="0" actId="14100"/>
          <ac:picMkLst>
            <pc:docMk/>
            <pc:sldMk cId="4075669822" sldId="2128753433"/>
            <ac:picMk id="24" creationId="{03EB79AF-6AEC-E920-B9DE-D94C68A9AF01}"/>
          </ac:picMkLst>
        </pc:picChg>
      </pc:sldChg>
    </pc:docChg>
  </pc:docChgLst>
  <pc:docChgLst>
    <pc:chgData name="Xiaoyang Zhao | Opple Lighting" userId="27891fe7-08c9-4705-bcef-7d94b95933af" providerId="ADAL" clId="{D908ECBD-EAEC-4CE4-B0EC-E0A2E04AB941}"/>
    <pc:docChg chg="undo custSel modSld">
      <pc:chgData name="Xiaoyang Zhao | Opple Lighting" userId="27891fe7-08c9-4705-bcef-7d94b95933af" providerId="ADAL" clId="{D908ECBD-EAEC-4CE4-B0EC-E0A2E04AB941}" dt="2025-06-04T07:52:40.438" v="750" actId="14100"/>
      <pc:docMkLst>
        <pc:docMk/>
      </pc:docMkLst>
      <pc:sldChg chg="addSp delSp modSp mod">
        <pc:chgData name="Xiaoyang Zhao | Opple Lighting" userId="27891fe7-08c9-4705-bcef-7d94b95933af" providerId="ADAL" clId="{D908ECBD-EAEC-4CE4-B0EC-E0A2E04AB941}" dt="2025-06-04T07:52:40.438" v="750" actId="14100"/>
        <pc:sldMkLst>
          <pc:docMk/>
          <pc:sldMk cId="4075669822" sldId="2128753433"/>
        </pc:sldMkLst>
      </pc:sldChg>
    </pc:docChg>
  </pc:docChgLst>
  <pc:docChgLst>
    <pc:chgData name="Pim Kemps | Opple Lighting" userId="066ca501-5776-4fec-9ec6-c400fb68d674" providerId="ADAL" clId="{68073E26-F47B-45AA-A314-2B5F9887DBD9}"/>
    <pc:docChg chg="undo custSel modSld">
      <pc:chgData name="Pim Kemps | Opple Lighting" userId="066ca501-5776-4fec-9ec6-c400fb68d674" providerId="ADAL" clId="{68073E26-F47B-45AA-A314-2B5F9887DBD9}" dt="2025-07-16T11:10:15.962" v="37" actId="1076"/>
      <pc:docMkLst>
        <pc:docMk/>
      </pc:docMkLst>
      <pc:sldChg chg="addSp delSp modSp mod">
        <pc:chgData name="Pim Kemps | Opple Lighting" userId="066ca501-5776-4fec-9ec6-c400fb68d674" providerId="ADAL" clId="{68073E26-F47B-45AA-A314-2B5F9887DBD9}" dt="2025-07-16T11:10:15.962" v="37" actId="1076"/>
        <pc:sldMkLst>
          <pc:docMk/>
          <pc:sldMk cId="4075669822" sldId="2128753433"/>
        </pc:sldMkLst>
      </pc:sldChg>
    </pc:docChg>
  </pc:docChgLst>
  <pc:docChgLst>
    <pc:chgData name="Xiaoyang Zhao | Opple Lighting" userId="27891fe7-08c9-4705-bcef-7d94b95933af" providerId="ADAL" clId="{A2757202-7AEB-4570-BFBB-E310E989CE82}"/>
    <pc:docChg chg="modSld">
      <pc:chgData name="Xiaoyang Zhao | Opple Lighting" userId="27891fe7-08c9-4705-bcef-7d94b95933af" providerId="ADAL" clId="{A2757202-7AEB-4570-BFBB-E310E989CE82}" dt="2025-08-19T09:11:01.394" v="3" actId="1076"/>
      <pc:docMkLst>
        <pc:docMk/>
      </pc:docMkLst>
      <pc:sldChg chg="addSp modSp mod">
        <pc:chgData name="Xiaoyang Zhao | Opple Lighting" userId="27891fe7-08c9-4705-bcef-7d94b95933af" providerId="ADAL" clId="{A2757202-7AEB-4570-BFBB-E310E989CE82}" dt="2025-08-19T09:11:01.394" v="3" actId="1076"/>
        <pc:sldMkLst>
          <pc:docMk/>
          <pc:sldMk cId="4075669822" sldId="2128753433"/>
        </pc:sldMkLst>
        <pc:picChg chg="add mod">
          <ac:chgData name="Xiaoyang Zhao | Opple Lighting" userId="27891fe7-08c9-4705-bcef-7d94b95933af" providerId="ADAL" clId="{A2757202-7AEB-4570-BFBB-E310E989CE82}" dt="2025-08-19T09:11:01.394" v="3" actId="1076"/>
          <ac:picMkLst>
            <pc:docMk/>
            <pc:sldMk cId="4075669822" sldId="2128753433"/>
            <ac:picMk id="2" creationId="{9AC0486A-591B-1DC7-D717-310A9375D5DE}"/>
          </ac:picMkLst>
        </pc:picChg>
      </pc:sldChg>
    </pc:docChg>
  </pc:docChgLst>
  <pc:docChgLst>
    <pc:chgData name="Xiaoyang Zhao | Opple Lighting" userId="27891fe7-08c9-4705-bcef-7d94b95933af" providerId="ADAL" clId="{BACAA07E-07EB-48AE-A7E8-0A9184A848FC}"/>
    <pc:docChg chg="custSel modSld">
      <pc:chgData name="Xiaoyang Zhao | Opple Lighting" userId="27891fe7-08c9-4705-bcef-7d94b95933af" providerId="ADAL" clId="{BACAA07E-07EB-48AE-A7E8-0A9184A848FC}" dt="2025-05-27T13:20:36.823" v="643" actId="2711"/>
      <pc:docMkLst>
        <pc:docMk/>
      </pc:docMkLst>
      <pc:sldChg chg="addSp delSp modSp mod">
        <pc:chgData name="Xiaoyang Zhao | Opple Lighting" userId="27891fe7-08c9-4705-bcef-7d94b95933af" providerId="ADAL" clId="{BACAA07E-07EB-48AE-A7E8-0A9184A848FC}" dt="2025-05-27T13:20:36.823" v="643" actId="2711"/>
        <pc:sldMkLst>
          <pc:docMk/>
          <pc:sldMk cId="4075669822" sldId="2128753433"/>
        </pc:sldMkLst>
      </pc:sldChg>
    </pc:docChg>
  </pc:docChgLst>
  <pc:docChgLst>
    <pc:chgData name="Xiaoyang Zhao | Opple Lighting" userId="27891fe7-08c9-4705-bcef-7d94b95933af" providerId="ADAL" clId="{5301AF4E-4248-47A6-A757-4467B7B3CA38}"/>
    <pc:docChg chg="undo custSel modSld">
      <pc:chgData name="Xiaoyang Zhao | Opple Lighting" userId="27891fe7-08c9-4705-bcef-7d94b95933af" providerId="ADAL" clId="{5301AF4E-4248-47A6-A757-4467B7B3CA38}" dt="2025-07-10T11:22:12.435" v="177" actId="14100"/>
      <pc:docMkLst>
        <pc:docMk/>
      </pc:docMkLst>
      <pc:sldChg chg="addSp delSp modSp mod">
        <pc:chgData name="Xiaoyang Zhao | Opple Lighting" userId="27891fe7-08c9-4705-bcef-7d94b95933af" providerId="ADAL" clId="{5301AF4E-4248-47A6-A757-4467B7B3CA38}" dt="2025-07-10T11:22:12.435" v="177" actId="14100"/>
        <pc:sldMkLst>
          <pc:docMk/>
          <pc:sldMk cId="4075669822" sldId="212875343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D25E0-EFAB-40FD-B364-7CAC7B39AB4B}" type="datetimeFigureOut">
              <a:rPr lang="nl-NL" smtClean="0"/>
              <a:t>19-8-2025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13070-D389-495F-9CF2-A73BFF5D55F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4861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340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3101007" y="3225103"/>
            <a:ext cx="5645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+mn-lt"/>
              </a:rPr>
              <a:t>INTRODUCTION</a:t>
            </a:r>
            <a:endParaRPr lang="nl-NL" sz="5400" b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EC79ADA-F8BE-4EA3-AC80-70D0233BA8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292" y="2703514"/>
            <a:ext cx="4822825" cy="821564"/>
          </a:xfrm>
        </p:spPr>
        <p:txBody>
          <a:bodyPr>
            <a:normAutofit/>
          </a:bodyPr>
          <a:lstStyle>
            <a:lvl1pPr marL="0" indent="0" algn="ctr">
              <a:buNone/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nl-NL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522B5FC-087C-438D-9AA4-B6B83E41EE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6292" y="3540359"/>
            <a:ext cx="4822825" cy="821564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084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ransport, handcart&#10;&#10;Description automatically generated">
            <a:extLst>
              <a:ext uri="{FF2B5EF4-FFF2-40B4-BE49-F238E27FC236}">
                <a16:creationId xmlns:a16="http://schemas.microsoft.com/office/drawing/2014/main" id="{43529F8C-0E7A-48E9-9E00-A0BD50E5CD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"/>
            <a:ext cx="12192000" cy="6857922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10A2B3A-BE38-4192-A7D7-5D074E23F5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292" y="2703514"/>
            <a:ext cx="4822825" cy="821564"/>
          </a:xfrm>
        </p:spPr>
        <p:txBody>
          <a:bodyPr>
            <a:normAutofit/>
          </a:bodyPr>
          <a:lstStyle>
            <a:lvl1pPr marL="0" indent="0" algn="ctr">
              <a:buNone/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nl-NL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1D10146-194A-47BE-9F8F-5C0D0C14C3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6292" y="3540359"/>
            <a:ext cx="4822825" cy="821564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9393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&#10;&#10;Description automatically generated">
            <a:extLst>
              <a:ext uri="{FF2B5EF4-FFF2-40B4-BE49-F238E27FC236}">
                <a16:creationId xmlns:a16="http://schemas.microsoft.com/office/drawing/2014/main" id="{6F0525CD-A74C-4472-8A2B-C1CD6140BB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E62B0EE-571B-415A-ADF9-4331D4B47F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292" y="2703514"/>
            <a:ext cx="4822825" cy="821564"/>
          </a:xfrm>
        </p:spPr>
        <p:txBody>
          <a:bodyPr>
            <a:normAutofit/>
          </a:bodyPr>
          <a:lstStyle>
            <a:lvl1pPr marL="0" indent="0" algn="ctr">
              <a:buNone/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nl-NL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2D09768-EE5D-496C-9E3C-AE35DCF259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6292" y="3540359"/>
            <a:ext cx="4822825" cy="821564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426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engineering drawing&#10;&#10;Description automatically generated">
            <a:extLst>
              <a:ext uri="{FF2B5EF4-FFF2-40B4-BE49-F238E27FC236}">
                <a16:creationId xmlns:a16="http://schemas.microsoft.com/office/drawing/2014/main" id="{97D37BEC-CA0D-4029-881D-E297D1B19A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1887608-BB4B-4547-B274-953A119D6B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292" y="2703514"/>
            <a:ext cx="4822825" cy="821564"/>
          </a:xfrm>
        </p:spPr>
        <p:txBody>
          <a:bodyPr>
            <a:normAutofit/>
          </a:bodyPr>
          <a:lstStyle>
            <a:lvl1pPr marL="0" indent="0" algn="ctr">
              <a:buNone/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nl-NL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D7891CD-B8A4-45E0-B381-63A43E3CD2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6292" y="3540359"/>
            <a:ext cx="4822825" cy="821564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4578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DA1C579-F132-4875-8D1D-65AB51E20B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" y="0"/>
            <a:ext cx="12191864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C25229-1106-4D4F-AD17-E2C55794FE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08" y="412080"/>
            <a:ext cx="1717163" cy="581833"/>
          </a:xfrm>
          <a:prstGeom prst="rect">
            <a:avLst/>
          </a:prstGeom>
          <a:effectLst>
            <a:outerShdw blurRad="342900" dist="660400" dir="5400000" sx="37000" sy="37000" algn="ctr" rotWithShape="0">
              <a:srgbClr val="000000">
                <a:alpha val="68000"/>
              </a:srgbClr>
            </a:outerShdw>
          </a:effectLst>
        </p:spPr>
      </p:pic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980810" y="292214"/>
            <a:ext cx="6864143" cy="821564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Thank you for your attention!</a:t>
            </a:r>
            <a:endParaRPr lang="nl-N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EDC6E5-D103-44A4-A946-E80203BC2FB4}"/>
              </a:ext>
            </a:extLst>
          </p:cNvPr>
          <p:cNvSpPr txBox="1"/>
          <p:nvPr userDrawn="1"/>
        </p:nvSpPr>
        <p:spPr>
          <a:xfrm>
            <a:off x="250168" y="6437559"/>
            <a:ext cx="11691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0">
                <a:solidFill>
                  <a:schemeClr val="bg1"/>
                </a:solidFill>
              </a:rPr>
              <a:t>OPPLE Lighting Europe | T: +31 (0)88 056 7888 | </a:t>
            </a:r>
            <a:r>
              <a:rPr lang="en-US" sz="1200" i="0" baseline="0">
                <a:solidFill>
                  <a:schemeClr val="bg1"/>
                </a:solidFill>
              </a:rPr>
              <a:t>E</a:t>
            </a:r>
            <a:r>
              <a:rPr lang="en-US" sz="1200" b="0" i="0" baseline="0">
                <a:solidFill>
                  <a:schemeClr val="bg1"/>
                </a:solidFill>
              </a:rPr>
              <a:t>: service@opple.com |</a:t>
            </a:r>
            <a:r>
              <a:rPr lang="en-US" sz="1200" i="0">
                <a:solidFill>
                  <a:schemeClr val="bg1"/>
                </a:solidFill>
              </a:rPr>
              <a:t> </a:t>
            </a:r>
            <a:r>
              <a:rPr lang="en-US" sz="1200" i="0" err="1">
                <a:solidFill>
                  <a:schemeClr val="bg1"/>
                </a:solidFill>
              </a:rPr>
              <a:t>Meerenakkerweg</a:t>
            </a:r>
            <a:r>
              <a:rPr lang="en-US" sz="1200" i="0">
                <a:solidFill>
                  <a:schemeClr val="bg1"/>
                </a:solidFill>
              </a:rPr>
              <a:t> 1-07, </a:t>
            </a:r>
            <a:r>
              <a:rPr lang="en-US" sz="1200" i="0" baseline="0">
                <a:solidFill>
                  <a:schemeClr val="bg1"/>
                </a:solidFill>
              </a:rPr>
              <a:t>5652 AR Eindhoven, The Netherlands | OPPLE.COM</a:t>
            </a:r>
            <a:endParaRPr lang="nl-NL" sz="1200" i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557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1">
            <a:extLst>
              <a:ext uri="{FF2B5EF4-FFF2-40B4-BE49-F238E27FC236}">
                <a16:creationId xmlns:a16="http://schemas.microsoft.com/office/drawing/2014/main" id="{03465F4A-6A52-4423-98E0-C87103AE3B8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0B5799-9029-469F-9316-43624A2417E3}"/>
              </a:ext>
            </a:extLst>
          </p:cNvPr>
          <p:cNvSpPr txBox="1"/>
          <p:nvPr userDrawn="1"/>
        </p:nvSpPr>
        <p:spPr>
          <a:xfrm>
            <a:off x="250168" y="6437559"/>
            <a:ext cx="11691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0">
                <a:solidFill>
                  <a:schemeClr val="bg1"/>
                </a:solidFill>
              </a:rPr>
              <a:t>OPPLE Lighting Europe | T: +31 (0)88 056 7888 | </a:t>
            </a:r>
            <a:r>
              <a:rPr lang="en-US" sz="1200" i="0" baseline="0">
                <a:solidFill>
                  <a:schemeClr val="bg1"/>
                </a:solidFill>
              </a:rPr>
              <a:t>E</a:t>
            </a:r>
            <a:r>
              <a:rPr lang="en-US" sz="1200" b="0" i="0" baseline="0">
                <a:solidFill>
                  <a:schemeClr val="bg1"/>
                </a:solidFill>
              </a:rPr>
              <a:t>: service@opple.com |</a:t>
            </a:r>
            <a:r>
              <a:rPr lang="en-US" sz="1200" i="0">
                <a:solidFill>
                  <a:schemeClr val="bg1"/>
                </a:solidFill>
              </a:rPr>
              <a:t> </a:t>
            </a:r>
            <a:r>
              <a:rPr lang="en-US" sz="1200" i="0" err="1">
                <a:solidFill>
                  <a:schemeClr val="bg1"/>
                </a:solidFill>
              </a:rPr>
              <a:t>Meerenakkerweg</a:t>
            </a:r>
            <a:r>
              <a:rPr lang="en-US" sz="1200" i="0">
                <a:solidFill>
                  <a:schemeClr val="bg1"/>
                </a:solidFill>
              </a:rPr>
              <a:t> 1-07, </a:t>
            </a:r>
            <a:r>
              <a:rPr lang="en-US" sz="1200" i="0" baseline="0">
                <a:solidFill>
                  <a:schemeClr val="bg1"/>
                </a:solidFill>
              </a:rPr>
              <a:t>5652 AR Eindhoven, The Netherlands | OPPLE.COM</a:t>
            </a:r>
            <a:endParaRPr lang="nl-NL" sz="1200" i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EBE9D0-1A0C-486C-B873-9A9343FAB2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015" y="2814687"/>
            <a:ext cx="3625970" cy="12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30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11">
            <a:extLst>
              <a:ext uri="{FF2B5EF4-FFF2-40B4-BE49-F238E27FC236}">
                <a16:creationId xmlns:a16="http://schemas.microsoft.com/office/drawing/2014/main" id="{8ADF065B-18C4-4584-8026-CAFD464B36E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0B5799-9029-469F-9316-43624A2417E3}"/>
              </a:ext>
            </a:extLst>
          </p:cNvPr>
          <p:cNvSpPr txBox="1"/>
          <p:nvPr userDrawn="1"/>
        </p:nvSpPr>
        <p:spPr>
          <a:xfrm>
            <a:off x="250168" y="6437559"/>
            <a:ext cx="11691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0">
                <a:solidFill>
                  <a:srgbClr val="005396"/>
                </a:solidFill>
              </a:rPr>
              <a:t>OPPLE Lighting Europe | T: +31 (0)88 056 7888 | </a:t>
            </a:r>
            <a:r>
              <a:rPr lang="en-US" sz="1200" i="0" baseline="0">
                <a:solidFill>
                  <a:srgbClr val="005396"/>
                </a:solidFill>
              </a:rPr>
              <a:t>E</a:t>
            </a:r>
            <a:r>
              <a:rPr lang="en-US" sz="1200" b="0" i="0" baseline="0">
                <a:solidFill>
                  <a:srgbClr val="005396"/>
                </a:solidFill>
              </a:rPr>
              <a:t>: service@opple.com |</a:t>
            </a:r>
            <a:r>
              <a:rPr lang="en-US" sz="1200" i="0">
                <a:solidFill>
                  <a:srgbClr val="005396"/>
                </a:solidFill>
              </a:rPr>
              <a:t> </a:t>
            </a:r>
            <a:r>
              <a:rPr lang="en-US" sz="1200" i="0" err="1">
                <a:solidFill>
                  <a:srgbClr val="005396"/>
                </a:solidFill>
              </a:rPr>
              <a:t>Meerenakkerweg</a:t>
            </a:r>
            <a:r>
              <a:rPr lang="en-US" sz="1200" i="0">
                <a:solidFill>
                  <a:srgbClr val="005396"/>
                </a:solidFill>
              </a:rPr>
              <a:t> 1-07, </a:t>
            </a:r>
            <a:r>
              <a:rPr lang="en-US" sz="1200" i="0" baseline="0">
                <a:solidFill>
                  <a:srgbClr val="005396"/>
                </a:solidFill>
              </a:rPr>
              <a:t>5652 AR Eindhoven, The Netherlands | OPPLE.COM</a:t>
            </a:r>
            <a:endParaRPr lang="nl-NL" sz="1200" i="0">
              <a:solidFill>
                <a:srgbClr val="005396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EBE9D0-1A0C-486C-B873-9A9343FAB2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015" y="2814687"/>
            <a:ext cx="3625970" cy="1228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9585DE-8266-452C-A446-DC9DD385DA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014" y="2814687"/>
            <a:ext cx="3625969" cy="12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5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4DCA6-B9CE-E106-B9E8-66DD7D332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1C9DEC-A8AA-4646-CFA7-23EB34B603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463" y="466255"/>
            <a:ext cx="1600040" cy="5421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C0A33D-37C0-BEF6-D433-089219BDC6CB}"/>
              </a:ext>
            </a:extLst>
          </p:cNvPr>
          <p:cNvSpPr txBox="1"/>
          <p:nvPr userDrawn="1"/>
        </p:nvSpPr>
        <p:spPr>
          <a:xfrm>
            <a:off x="1056710" y="4566904"/>
            <a:ext cx="5757666" cy="1030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95">
                <a:solidFill>
                  <a:schemeClr val="bg1"/>
                </a:solidFill>
                <a:latin typeface="Whitney Light" pitchFamily="2" charset="0"/>
              </a:rPr>
              <a:t>INTRODUCTION</a:t>
            </a:r>
            <a:endParaRPr lang="zh-CN" altLang="en-US" sz="6095">
              <a:solidFill>
                <a:schemeClr val="bg1"/>
              </a:solidFill>
              <a:latin typeface="Whitney Light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768D3E-D2DE-6177-ADF0-FF353A838F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471" y="466256"/>
            <a:ext cx="1600033" cy="5421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B44946-686C-F65D-BC9E-8409AE199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6365" y="729089"/>
            <a:ext cx="10155635" cy="6276181"/>
          </a:xfrm>
          <a:prstGeom prst="rect">
            <a:avLst/>
          </a:prstGeom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04E7302D-0A3C-12FE-B833-5AD81C43F73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" y="0"/>
            <a:ext cx="12188019" cy="68557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68F1012-8F6C-4559-25A5-5342A7920FE8}"/>
              </a:ext>
            </a:extLst>
          </p:cNvPr>
          <p:cNvSpPr/>
          <p:nvPr userDrawn="1"/>
        </p:nvSpPr>
        <p:spPr>
          <a:xfrm>
            <a:off x="-1" y="6111204"/>
            <a:ext cx="1869499" cy="568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2032"/>
          </a:p>
        </p:txBody>
      </p:sp>
    </p:spTree>
    <p:extLst>
      <p:ext uri="{BB962C8B-B14F-4D97-AF65-F5344CB8AC3E}">
        <p14:creationId xmlns:p14="http://schemas.microsoft.com/office/powerpoint/2010/main" val="3215860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IN CAPITAL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775" indent="-358775">
              <a:defRPr/>
            </a:lvl1pPr>
            <a:lvl2pPr marL="806450" indent="-349250">
              <a:defRPr/>
            </a:lvl2pPr>
            <a:lvl3pPr marL="1255713" indent="-341313">
              <a:defRPr/>
            </a:lvl3pPr>
            <a:lvl4pPr marL="1703388" indent="-331788">
              <a:defRPr/>
            </a:lvl4pPr>
            <a:lvl5pPr marL="2151063" indent="-322263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C7CE22-77CB-4A06-9EB7-A2C06B02FD38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C8CFAB-69AF-408F-B1CA-6B6E50A6A5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3129" y="-6024325"/>
            <a:ext cx="8680330" cy="867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234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IN CAPITAL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775" indent="-358775">
              <a:defRPr/>
            </a:lvl1pPr>
            <a:lvl2pPr marL="806450" indent="-349250">
              <a:defRPr/>
            </a:lvl2pPr>
            <a:lvl3pPr marL="1255713" indent="-341313">
              <a:defRPr/>
            </a:lvl3pPr>
            <a:lvl4pPr marL="1703388" indent="-331788">
              <a:defRPr/>
            </a:lvl4pPr>
            <a:lvl5pPr marL="2151063" indent="-322263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18F857-D7FF-4E9A-ABFE-511B00E7F190}"/>
              </a:ext>
            </a:extLst>
          </p:cNvPr>
          <p:cNvSpPr/>
          <p:nvPr userDrawn="1"/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rgbClr val="004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DF700270-2A2C-45EB-A6C3-4B753E363F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289" b="57879"/>
          <a:stretch/>
        </p:blipFill>
        <p:spPr>
          <a:xfrm rot="16200000">
            <a:off x="8167788" y="2833788"/>
            <a:ext cx="4250756" cy="379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9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968A0D6-5001-4A50-9669-5F31E9F62F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3920" y="1694993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A705036-1918-4FFA-B9B8-386BC7D0A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7920" y="1694993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5F6DC75-63D3-47BA-90BF-91A696BFA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5298" y="275782"/>
            <a:ext cx="8514018" cy="511266"/>
          </a:xfrm>
        </p:spPr>
        <p:txBody>
          <a:bodyPr/>
          <a:lstStyle/>
          <a:p>
            <a:r>
              <a:rPr lang="en-US"/>
              <a:t>CLICK TO EDIT MASTER TITLE IN CAPITAL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9483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506" y="170293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5506" y="2526847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7918" y="170293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27918" y="2526847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42577A9-1610-40E7-8938-23526695DD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5298" y="275782"/>
            <a:ext cx="8514018" cy="511266"/>
          </a:xfrm>
        </p:spPr>
        <p:txBody>
          <a:bodyPr/>
          <a:lstStyle/>
          <a:p>
            <a:r>
              <a:rPr lang="en-US"/>
              <a:t>CLICK TO EDIT MASTER TITLE IN CAPITAL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7915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B03056C-C43F-4A85-A639-C701ED82C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902" y="1687369"/>
            <a:ext cx="6172200" cy="41845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7D78F8-ECE6-435C-BBA8-A481CF2DAF07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95502" y="1695307"/>
            <a:ext cx="3932237" cy="41845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6031A3-A035-4D28-A003-9287DBC23C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5298" y="275782"/>
            <a:ext cx="8514018" cy="511266"/>
          </a:xfrm>
        </p:spPr>
        <p:txBody>
          <a:bodyPr/>
          <a:lstStyle/>
          <a:p>
            <a:r>
              <a:rPr lang="en-US"/>
              <a:t>CLICK TO EDIT MASTER TITLE IN CAPITAL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858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38902" y="1695307"/>
            <a:ext cx="6172200" cy="417662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5502" y="1695307"/>
            <a:ext cx="3932237" cy="41845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1F98262-8049-4C44-9E3D-F1C6D8DA07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5298" y="275782"/>
            <a:ext cx="8514018" cy="511266"/>
          </a:xfrm>
        </p:spPr>
        <p:txBody>
          <a:bodyPr/>
          <a:lstStyle/>
          <a:p>
            <a:r>
              <a:rPr lang="en-US"/>
              <a:t>CLICK TO EDIT MASTER TITLE IN CAPITAL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2995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outdoor, silhouette&#10;&#10;Description automatically generated">
            <a:extLst>
              <a:ext uri="{FF2B5EF4-FFF2-40B4-BE49-F238E27FC236}">
                <a16:creationId xmlns:a16="http://schemas.microsoft.com/office/drawing/2014/main" id="{AB1AD220-1023-434C-B1CE-A4AF1602F8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37C6BEE-D1B6-4C40-BDA5-A3B7182142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292" y="2703514"/>
            <a:ext cx="4822825" cy="821564"/>
          </a:xfrm>
        </p:spPr>
        <p:txBody>
          <a:bodyPr>
            <a:normAutofit/>
          </a:bodyPr>
          <a:lstStyle>
            <a:lvl1pPr marL="0" indent="0" algn="ctr">
              <a:buNone/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nl-NL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53B4083-D60B-44AA-9716-1B5A154FD9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6292" y="3540359"/>
            <a:ext cx="4822825" cy="821564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9585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8AC9B3-879E-42EB-9C85-CA9FE85FFC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3058" y="-107741"/>
            <a:ext cx="13211882" cy="6965741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37C6BEE-D1B6-4C40-BDA5-A3B7182142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292" y="2703514"/>
            <a:ext cx="4822825" cy="821564"/>
          </a:xfrm>
        </p:spPr>
        <p:txBody>
          <a:bodyPr>
            <a:normAutofit/>
          </a:bodyPr>
          <a:lstStyle>
            <a:lvl1pPr marL="0" indent="0" algn="ctr">
              <a:buNone/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nl-NL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53B4083-D60B-44AA-9716-1B5A154FD9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6292" y="3540359"/>
            <a:ext cx="4822825" cy="821564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2555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E9900E-B1DC-BE46-94DF-94255EE0FC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email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46346" y="-105990"/>
            <a:ext cx="2651247" cy="707663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5298" y="275782"/>
            <a:ext cx="8514018" cy="5112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IN CAPITAL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458" y="1693103"/>
            <a:ext cx="11050342" cy="4939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Box 3"/>
          <p:cNvSpPr txBox="1"/>
          <p:nvPr userDrawn="1"/>
        </p:nvSpPr>
        <p:spPr>
          <a:xfrm>
            <a:off x="303458" y="6386110"/>
            <a:ext cx="10246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kern="1200">
                <a:solidFill>
                  <a:schemeClr val="tx2"/>
                </a:solidFill>
                <a:latin typeface="Whitney Bold" pitchFamily="50" charset="0"/>
                <a:ea typeface="+mj-ea"/>
                <a:cs typeface="+mj-cs"/>
              </a:rPr>
              <a:t>OPPLE.COM</a:t>
            </a:r>
            <a:endParaRPr lang="nl-NL" sz="1200" b="0" kern="1200">
              <a:solidFill>
                <a:schemeClr val="tx2"/>
              </a:solidFill>
              <a:latin typeface="Whitney Bold" pitchFamily="50" charset="0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458" y="356398"/>
            <a:ext cx="1484330" cy="50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35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cap="all" baseline="0">
          <a:solidFill>
            <a:srgbClr val="005397"/>
          </a:solidFill>
          <a:latin typeface="+mj-lt"/>
          <a:ea typeface="+mj-ea"/>
          <a:cs typeface="+mj-cs"/>
        </a:defRPr>
      </a:lvl1pPr>
    </p:titleStyle>
    <p:bodyStyle>
      <a:lvl1pPr marL="358775" indent="-358775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21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806450" indent="-34925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1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1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703388" indent="-331788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1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151063" indent="-322263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1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2">
          <p15:clr>
            <a:srgbClr val="F26B43"/>
          </p15:clr>
        </p15:guide>
        <p15:guide id="2" pos="166">
          <p15:clr>
            <a:srgbClr val="F26B43"/>
          </p15:clr>
        </p15:guide>
        <p15:guide id="3" orient="horz" pos="4178">
          <p15:clr>
            <a:srgbClr val="F26B43"/>
          </p15:clr>
        </p15:guide>
        <p15:guide id="4" pos="751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E4DF362-0120-4415-B00E-CFB21971540F}"/>
              </a:ext>
            </a:extLst>
          </p:cNvPr>
          <p:cNvSpPr txBox="1">
            <a:spLocks/>
          </p:cNvSpPr>
          <p:nvPr/>
        </p:nvSpPr>
        <p:spPr>
          <a:xfrm>
            <a:off x="7536068" y="3067269"/>
            <a:ext cx="2138060" cy="474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5396"/>
                </a:solidFill>
                <a:effectLst/>
                <a:uLnTx/>
                <a:uFillTx/>
                <a:latin typeface="Whitney Light"/>
                <a:ea typeface="+mn-ea"/>
                <a:cs typeface="+mn-cs"/>
              </a:rPr>
              <a:t>Key Technical Specs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4F41902C-0879-4A6B-89B0-EB92556B337C}"/>
              </a:ext>
            </a:extLst>
          </p:cNvPr>
          <p:cNvSpPr txBox="1">
            <a:spLocks/>
          </p:cNvSpPr>
          <p:nvPr/>
        </p:nvSpPr>
        <p:spPr>
          <a:xfrm>
            <a:off x="2205298" y="275782"/>
            <a:ext cx="8514018" cy="5112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cap="all" baseline="0">
                <a:solidFill>
                  <a:srgbClr val="00539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all" spc="0" normalizeH="0" baseline="0" noProof="0" dirty="0">
                <a:ln>
                  <a:noFill/>
                </a:ln>
                <a:solidFill>
                  <a:srgbClr val="005397"/>
                </a:solidFill>
                <a:effectLst/>
                <a:uLnTx/>
                <a:uFillTx/>
                <a:latin typeface="Whitney Light"/>
                <a:ea typeface="+mj-ea"/>
                <a:cs typeface="+mj-cs"/>
              </a:rPr>
              <a:t>RGBW Strip</a:t>
            </a:r>
            <a:endParaRPr kumimoji="0" lang="en-GB" sz="3000" b="0" i="0" u="none" strike="noStrike" kern="1200" cap="all" spc="0" normalizeH="0" baseline="0" noProof="0" dirty="0">
              <a:ln>
                <a:noFill/>
              </a:ln>
              <a:solidFill>
                <a:srgbClr val="005397"/>
              </a:solidFill>
              <a:effectLst/>
              <a:uLnTx/>
              <a:uFillTx/>
              <a:latin typeface="Whitney Light"/>
              <a:ea typeface="+mj-ea"/>
              <a:cs typeface="+mj-cs"/>
            </a:endParaRPr>
          </a:p>
        </p:txBody>
      </p:sp>
      <p:graphicFrame>
        <p:nvGraphicFramePr>
          <p:cNvPr id="23" name="Table 6">
            <a:extLst>
              <a:ext uri="{FF2B5EF4-FFF2-40B4-BE49-F238E27FC236}">
                <a16:creationId xmlns:a16="http://schemas.microsoft.com/office/drawing/2014/main" id="{A20B6929-4C89-43B7-8A3F-60CC64994C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679875"/>
              </p:ext>
            </p:extLst>
          </p:nvPr>
        </p:nvGraphicFramePr>
        <p:xfrm>
          <a:off x="7518503" y="3496106"/>
          <a:ext cx="4536269" cy="277081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376115">
                  <a:extLst>
                    <a:ext uri="{9D8B030D-6E8A-4147-A177-3AD203B41FA5}">
                      <a16:colId xmlns:a16="http://schemas.microsoft.com/office/drawing/2014/main" val="2376737939"/>
                    </a:ext>
                  </a:extLst>
                </a:gridCol>
                <a:gridCol w="3160154">
                  <a:extLst>
                    <a:ext uri="{9D8B030D-6E8A-4147-A177-3AD203B41FA5}">
                      <a16:colId xmlns:a16="http://schemas.microsoft.com/office/drawing/2014/main" val="1318750119"/>
                    </a:ext>
                  </a:extLst>
                </a:gridCol>
              </a:tblGrid>
              <a:tr h="241866">
                <a:tc>
                  <a:txBody>
                    <a:bodyPr/>
                    <a:lstStyle/>
                    <a:p>
                      <a:r>
                        <a:rPr lang="en-GB" sz="1200" b="1" dirty="0"/>
                        <a:t>Power</a:t>
                      </a:r>
                      <a:endParaRPr lang="en-NL" sz="12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19.2 W/m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2076224"/>
                  </a:ext>
                </a:extLst>
              </a:tr>
              <a:tr h="301937">
                <a:tc>
                  <a:txBody>
                    <a:bodyPr/>
                    <a:lstStyle/>
                    <a:p>
                      <a:r>
                        <a:rPr lang="en-GB" sz="1200" b="1" dirty="0"/>
                        <a:t>Output</a:t>
                      </a:r>
                      <a:endParaRPr lang="en-NL" sz="12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1200 </a:t>
                      </a:r>
                      <a:r>
                        <a:rPr lang="en-GB" sz="1200" dirty="0" err="1"/>
                        <a:t>lm</a:t>
                      </a:r>
                      <a:r>
                        <a:rPr lang="en-GB" sz="1200" dirty="0"/>
                        <a:t>/m</a:t>
                      </a:r>
                      <a:endParaRPr lang="en-NL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9796331"/>
                  </a:ext>
                </a:extLst>
              </a:tr>
              <a:tr h="241866">
                <a:tc>
                  <a:txBody>
                    <a:bodyPr/>
                    <a:lstStyle/>
                    <a:p>
                      <a:r>
                        <a:rPr lang="en-GB" sz="1200" b="1" dirty="0"/>
                        <a:t>CCT</a:t>
                      </a:r>
                      <a:endParaRPr lang="en-NL" sz="12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2700K, 4000K</a:t>
                      </a:r>
                      <a:endParaRPr lang="en-NL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00989880"/>
                  </a:ext>
                </a:extLst>
              </a:tr>
              <a:tr h="241866">
                <a:tc>
                  <a:txBody>
                    <a:bodyPr/>
                    <a:lstStyle/>
                    <a:p>
                      <a:r>
                        <a:rPr lang="en-US" sz="1200" b="1" dirty="0"/>
                        <a:t>Min. Cut Length</a:t>
                      </a:r>
                      <a:endParaRPr lang="en-NL" sz="12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100 mm</a:t>
                      </a:r>
                      <a:endParaRPr lang="en-NL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9627572"/>
                  </a:ext>
                </a:extLst>
              </a:tr>
              <a:tr h="241866">
                <a:tc>
                  <a:txBody>
                    <a:bodyPr/>
                    <a:lstStyle/>
                    <a:p>
                      <a:r>
                        <a:rPr lang="en-GB" sz="1200" b="1" dirty="0"/>
                        <a:t>Strip Width</a:t>
                      </a:r>
                      <a:endParaRPr lang="en-NL" sz="12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200"/>
                        <a:t>12 mm</a:t>
                      </a:r>
                      <a:endParaRPr lang="en-GB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3286403"/>
                  </a:ext>
                </a:extLst>
              </a:tr>
              <a:tr h="241866">
                <a:tc>
                  <a:txBody>
                    <a:bodyPr/>
                    <a:lstStyle/>
                    <a:p>
                      <a:r>
                        <a:rPr lang="en-GB" sz="1200" b="1" dirty="0"/>
                        <a:t>Efficacy</a:t>
                      </a:r>
                      <a:endParaRPr lang="en-NL" sz="12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62.5 </a:t>
                      </a:r>
                      <a:r>
                        <a:rPr lang="en-GB" sz="1200" dirty="0" err="1"/>
                        <a:t>lm</a:t>
                      </a:r>
                      <a:r>
                        <a:rPr lang="en-GB" sz="1200" dirty="0"/>
                        <a:t>/w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22110146"/>
                  </a:ext>
                </a:extLst>
              </a:tr>
              <a:tr h="241866">
                <a:tc>
                  <a:txBody>
                    <a:bodyPr/>
                    <a:lstStyle/>
                    <a:p>
                      <a:r>
                        <a:rPr lang="en-GB" sz="1200" b="1" dirty="0"/>
                        <a:t>IP</a:t>
                      </a:r>
                      <a:endParaRPr lang="en-NL" sz="12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/>
                        <a:t>IP20</a:t>
                      </a:r>
                      <a:endParaRPr lang="en-NL" sz="12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52247609"/>
                  </a:ext>
                </a:extLst>
              </a:tr>
              <a:tr h="241866">
                <a:tc>
                  <a:txBody>
                    <a:bodyPr/>
                    <a:lstStyle/>
                    <a:p>
                      <a:r>
                        <a:rPr lang="en-US" sz="1200" b="1" dirty="0"/>
                        <a:t>LED quantity</a:t>
                      </a:r>
                      <a:endParaRPr lang="en-NL" sz="12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60 LEDs per meter</a:t>
                      </a:r>
                      <a:endParaRPr lang="en-NL" sz="12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0240"/>
                  </a:ext>
                </a:extLst>
              </a:tr>
              <a:tr h="241866">
                <a:tc>
                  <a:txBody>
                    <a:bodyPr/>
                    <a:lstStyle/>
                    <a:p>
                      <a:r>
                        <a:rPr lang="en-GB" sz="1200" b="1" dirty="0"/>
                        <a:t>CRI</a:t>
                      </a:r>
                      <a:endParaRPr lang="en-NL" sz="12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/>
                        <a:t>&gt;90</a:t>
                      </a:r>
                      <a:endParaRPr lang="en-NL" sz="12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2851050"/>
                  </a:ext>
                </a:extLst>
              </a:tr>
              <a:tr h="241866">
                <a:tc>
                  <a:txBody>
                    <a:bodyPr/>
                    <a:lstStyle/>
                    <a:p>
                      <a:r>
                        <a:rPr lang="en-GB" sz="1200" b="1" dirty="0"/>
                        <a:t>Lifetime</a:t>
                      </a:r>
                      <a:endParaRPr lang="en-NL" sz="12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/>
                        <a:t>70.000h  (L70)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87913700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B1A18-9B61-3FFB-D253-7E22C1CD4186}"/>
              </a:ext>
            </a:extLst>
          </p:cNvPr>
          <p:cNvSpPr txBox="1">
            <a:spLocks/>
          </p:cNvSpPr>
          <p:nvPr/>
        </p:nvSpPr>
        <p:spPr>
          <a:xfrm>
            <a:off x="137228" y="3612414"/>
            <a:ext cx="6429827" cy="2619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5396"/>
                </a:solidFill>
                <a:effectLst/>
                <a:uLnTx/>
                <a:uFillTx/>
                <a:latin typeface="Whitney Light"/>
                <a:ea typeface="+mn-ea"/>
                <a:cs typeface="+mn-cs"/>
              </a:rPr>
              <a:t>Features &amp; Benefits</a:t>
            </a:r>
            <a:endParaRPr lang="en-US" sz="1600" dirty="0"/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Blip>
                <a:blip r:embed="rId2"/>
              </a:buBlip>
              <a:defRPr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High-quality IP20 RGBW LED strip with CRI &gt;90 </a:t>
            </a: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Blip>
                <a:blip r:embed="rId2"/>
              </a:buBlip>
              <a:defRPr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Available in two white color temperatures: 2700K and 4000K</a:t>
            </a: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Blip>
                <a:blip r:embed="rId2"/>
              </a:buBlip>
              <a:defRPr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Operates on standard 24VDC with length of 5-meter reels</a:t>
            </a: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Blip>
                <a:blip r:embed="rId2"/>
              </a:buBlip>
              <a:defRPr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Compatible with multiple strip connectors for flexible installation</a:t>
            </a: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Blip>
                <a:blip r:embed="rId2"/>
              </a:buBlip>
              <a:defRPr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RF controller available as accessory, supports various RGBW and TW remote control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Blip>
                <a:blip r:embed="rId2"/>
              </a:buBlip>
              <a:defRPr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en-US" sz="1600" b="1" i="0" u="none" strike="noStrike" dirty="0">
              <a:solidFill>
                <a:srgbClr val="00B050"/>
              </a:solidFill>
              <a:effectLst/>
              <a:latin typeface="Calibri" panose="020F0502020204030204" pitchFamily="34" charset="0"/>
            </a:endParaRP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Blip>
                <a:blip r:embed="rId2"/>
              </a:buBlip>
              <a:defRPr/>
            </a:pPr>
            <a:endParaRPr lang="en-US" sz="1800" b="0" i="0" dirty="0">
              <a:solidFill>
                <a:srgbClr val="212529"/>
              </a:solidFill>
              <a:effectLst/>
              <a:latin typeface="mulish"/>
            </a:endParaRPr>
          </a:p>
          <a:p>
            <a:pPr algn="l"/>
            <a:br>
              <a:rPr lang="en-US" sz="1100" b="0" i="0" dirty="0">
                <a:solidFill>
                  <a:srgbClr val="212529"/>
                </a:solidFill>
                <a:effectLst/>
                <a:latin typeface="mulish"/>
              </a:rPr>
            </a:br>
            <a:endParaRPr lang="en-US" sz="1100" b="0" i="0" dirty="0">
              <a:solidFill>
                <a:srgbClr val="212529"/>
              </a:solidFill>
              <a:effectLst/>
              <a:latin typeface="mulish"/>
            </a:endParaRPr>
          </a:p>
        </p:txBody>
      </p:sp>
      <p:pic>
        <p:nvPicPr>
          <p:cNvPr id="5" name="Picture 4" descr="A white electronic device with black text&#10;&#10;AI-generated content may be incorrect.">
            <a:extLst>
              <a:ext uri="{FF2B5EF4-FFF2-40B4-BE49-F238E27FC236}">
                <a16:creationId xmlns:a16="http://schemas.microsoft.com/office/drawing/2014/main" id="{2D70FD10-4E03-EC5F-637A-1C67511F40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9" t="36845" r="16046" b="37867"/>
          <a:stretch>
            <a:fillRect/>
          </a:stretch>
        </p:blipFill>
        <p:spPr>
          <a:xfrm>
            <a:off x="5011081" y="1094621"/>
            <a:ext cx="2337152" cy="8935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03D1A9-F6C3-5087-D3DF-2663F90519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25405">
            <a:off x="4486072" y="2284769"/>
            <a:ext cx="1088292" cy="10310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CCAB3B-B288-66BC-7814-3BFD82FC89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62354">
            <a:off x="5665560" y="2221851"/>
            <a:ext cx="1191748" cy="1109151"/>
          </a:xfrm>
          <a:prstGeom prst="rect">
            <a:avLst/>
          </a:prstGeom>
        </p:spPr>
      </p:pic>
      <p:pic>
        <p:nvPicPr>
          <p:cNvPr id="9" name="Picture 8" descr="A white circle with blue text&#10;&#10;AI-generated content may be incorrect.">
            <a:extLst>
              <a:ext uri="{FF2B5EF4-FFF2-40B4-BE49-F238E27FC236}">
                <a16:creationId xmlns:a16="http://schemas.microsoft.com/office/drawing/2014/main" id="{ACE76137-C7F9-3BE3-8D0E-579C3F5185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720" y="203626"/>
            <a:ext cx="588048" cy="583123"/>
          </a:xfrm>
          <a:prstGeom prst="rect">
            <a:avLst/>
          </a:prstGeom>
        </p:spPr>
      </p:pic>
      <p:pic>
        <p:nvPicPr>
          <p:cNvPr id="12" name="Picture 11" descr="A blue and white circle with a logo and text&#10;&#10;AI-generated content may be incorrect.">
            <a:extLst>
              <a:ext uri="{FF2B5EF4-FFF2-40B4-BE49-F238E27FC236}">
                <a16:creationId xmlns:a16="http://schemas.microsoft.com/office/drawing/2014/main" id="{38A4777C-6B6D-07CB-4819-7FBC822834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8636" y="203626"/>
            <a:ext cx="582138" cy="582138"/>
          </a:xfrm>
          <a:prstGeom prst="rect">
            <a:avLst/>
          </a:prstGeom>
        </p:spPr>
      </p:pic>
      <p:pic>
        <p:nvPicPr>
          <p:cNvPr id="15" name="Picture 14" descr="A black and white circular object with blue text&#10;&#10;AI-generated content may be incorrect.">
            <a:extLst>
              <a:ext uri="{FF2B5EF4-FFF2-40B4-BE49-F238E27FC236}">
                <a16:creationId xmlns:a16="http://schemas.microsoft.com/office/drawing/2014/main" id="{E07705B6-B23A-6D8A-9226-B49FBACCAF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997" y="204910"/>
            <a:ext cx="593958" cy="593958"/>
          </a:xfrm>
          <a:prstGeom prst="rect">
            <a:avLst/>
          </a:prstGeom>
        </p:spPr>
      </p:pic>
      <p:pic>
        <p:nvPicPr>
          <p:cNvPr id="17" name="Picture 16" descr="A white circle with blue text&#10;&#10;AI-generated content may be incorrect.">
            <a:extLst>
              <a:ext uri="{FF2B5EF4-FFF2-40B4-BE49-F238E27FC236}">
                <a16:creationId xmlns:a16="http://schemas.microsoft.com/office/drawing/2014/main" id="{986F6523-B2FD-7F0B-235A-1ECB32BF8E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180" y="204910"/>
            <a:ext cx="582138" cy="582138"/>
          </a:xfrm>
          <a:prstGeom prst="rect">
            <a:avLst/>
          </a:prstGeom>
        </p:spPr>
      </p:pic>
      <p:pic>
        <p:nvPicPr>
          <p:cNvPr id="19" name="Picture 18" descr="A blue and white circle with a pair of scissors and numbers&#10;&#10;AI-generated content may be incorrect.">
            <a:extLst>
              <a:ext uri="{FF2B5EF4-FFF2-40B4-BE49-F238E27FC236}">
                <a16:creationId xmlns:a16="http://schemas.microsoft.com/office/drawing/2014/main" id="{628D4B21-C09C-142D-3E9F-061CB246F7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853" y="203626"/>
            <a:ext cx="595242" cy="595242"/>
          </a:xfrm>
          <a:prstGeom prst="rect">
            <a:avLst/>
          </a:prstGeom>
        </p:spPr>
      </p:pic>
      <p:pic>
        <p:nvPicPr>
          <p:cNvPr id="24" name="Picture 23" descr="A circular rainbow colored circle with blue text&#10;&#10;AI-generated content may be incorrect.">
            <a:extLst>
              <a:ext uri="{FF2B5EF4-FFF2-40B4-BE49-F238E27FC236}">
                <a16:creationId xmlns:a16="http://schemas.microsoft.com/office/drawing/2014/main" id="{03EB79AF-6AEC-E920-B9DE-D94C68A9AF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393" y="202342"/>
            <a:ext cx="593958" cy="593958"/>
          </a:xfrm>
          <a:prstGeom prst="rect">
            <a:avLst/>
          </a:prstGeom>
        </p:spPr>
      </p:pic>
      <p:pic>
        <p:nvPicPr>
          <p:cNvPr id="14" name="Picture 13" descr="A close-up of a red and white strip&#10;&#10;AI-generated content may be incorrect.">
            <a:extLst>
              <a:ext uri="{FF2B5EF4-FFF2-40B4-BE49-F238E27FC236}">
                <a16:creationId xmlns:a16="http://schemas.microsoft.com/office/drawing/2014/main" id="{8E8CD00A-05BA-DAEB-3DB3-D8B9AA201AC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5" b="19302"/>
          <a:stretch>
            <a:fillRect/>
          </a:stretch>
        </p:blipFill>
        <p:spPr>
          <a:xfrm>
            <a:off x="1" y="1221283"/>
            <a:ext cx="4396367" cy="2011561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9AC0486A-591B-1DC7-D717-310A9375D5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471950" y="207432"/>
            <a:ext cx="588868" cy="58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6982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3">
      <a:dk1>
        <a:sysClr val="windowText" lastClr="000000"/>
      </a:dk1>
      <a:lt1>
        <a:sysClr val="window" lastClr="FFFFFF"/>
      </a:lt1>
      <a:dk2>
        <a:srgbClr val="0046AA"/>
      </a:dk2>
      <a:lt2>
        <a:srgbClr val="5A5A5A"/>
      </a:lt2>
      <a:accent1>
        <a:srgbClr val="BBD7FF"/>
      </a:accent1>
      <a:accent2>
        <a:srgbClr val="0046AA"/>
      </a:accent2>
      <a:accent3>
        <a:srgbClr val="5A5A5A"/>
      </a:accent3>
      <a:accent4>
        <a:srgbClr val="FFFFFF"/>
      </a:accent4>
      <a:accent5>
        <a:srgbClr val="AEABAB"/>
      </a:accent5>
      <a:accent6>
        <a:srgbClr val="8986CA"/>
      </a:accent6>
      <a:hlink>
        <a:srgbClr val="0563C1"/>
      </a:hlink>
      <a:folHlink>
        <a:srgbClr val="8986CA"/>
      </a:folHlink>
    </a:clrScheme>
    <a:fontScheme name="OPPLE font">
      <a:majorFont>
        <a:latin typeface="Whitney Light"/>
        <a:ea typeface=""/>
        <a:cs typeface=""/>
      </a:majorFont>
      <a:minorFont>
        <a:latin typeface="Whitney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OPPLE 2019-01" id="{817BC600-05DE-4A78-885F-5F519D5D73C8}" vid="{0AE80EBB-35C9-4F1F-9BA8-E4C8664819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17A4AF58EE3F45955D2956732F65BA" ma:contentTypeVersion="16" ma:contentTypeDescription="Create a new document." ma:contentTypeScope="" ma:versionID="6a12912450f783d0d1cde6c2a2e7bc4c">
  <xsd:schema xmlns:xsd="http://www.w3.org/2001/XMLSchema" xmlns:xs="http://www.w3.org/2001/XMLSchema" xmlns:p="http://schemas.microsoft.com/office/2006/metadata/properties" xmlns:ns2="fdf7de41-d7a7-4947-8b74-427231b8240e" xmlns:ns3="d8bb9b05-0166-4236-b3d3-3642d01cc481" targetNamespace="http://schemas.microsoft.com/office/2006/metadata/properties" ma:root="true" ma:fieldsID="f1ff06eeac629cae3dbe6472548ae9cd" ns2:_="" ns3:_="">
    <xsd:import namespace="fdf7de41-d7a7-4947-8b74-427231b8240e"/>
    <xsd:import namespace="d8bb9b05-0166-4236-b3d3-3642d01cc4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f7de41-d7a7-4947-8b74-427231b824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f4ae8b87-17ba-4e55-99ee-4322953f232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bb9b05-0166-4236-b3d3-3642d01cc481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aeded4ed-59dc-40e9-9401-690ed9b3d37c}" ma:internalName="TaxCatchAll" ma:showField="CatchAllData" ma:web="d8bb9b05-0166-4236-b3d3-3642d01cc4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df7de41-d7a7-4947-8b74-427231b8240e">
      <Terms xmlns="http://schemas.microsoft.com/office/infopath/2007/PartnerControls"/>
    </lcf76f155ced4ddcb4097134ff3c332f>
    <TaxCatchAll xmlns="d8bb9b05-0166-4236-b3d3-3642d01cc481" xsi:nil="true"/>
  </documentManagement>
</p:properties>
</file>

<file path=customXml/itemProps1.xml><?xml version="1.0" encoding="utf-8"?>
<ds:datastoreItem xmlns:ds="http://schemas.openxmlformats.org/officeDocument/2006/customXml" ds:itemID="{EC7A4FD0-D15B-403A-9D7B-094C667B6A04}"/>
</file>

<file path=customXml/itemProps2.xml><?xml version="1.0" encoding="utf-8"?>
<ds:datastoreItem xmlns:ds="http://schemas.openxmlformats.org/officeDocument/2006/customXml" ds:itemID="{0582A172-2469-49BA-89AB-FCDCD05D8EE2}"/>
</file>

<file path=customXml/itemProps3.xml><?xml version="1.0" encoding="utf-8"?>
<ds:datastoreItem xmlns:ds="http://schemas.openxmlformats.org/officeDocument/2006/customXml" ds:itemID="{F3C9D9C5-6351-4299-8C9B-DD0969DE5C6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3899</TotalTime>
  <Words>103</Words>
  <Application>Microsoft Office PowerPoint</Application>
  <PresentationFormat>Widescreen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mulish</vt:lpstr>
      <vt:lpstr>Arial</vt:lpstr>
      <vt:lpstr>Calibri</vt:lpstr>
      <vt:lpstr>Whitney Bold</vt:lpstr>
      <vt:lpstr>Whitney Light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ingrid.bos@opple.com</dc:creator>
  <cp:lastModifiedBy>Xiaoyang Zhao | Opple Lighting</cp:lastModifiedBy>
  <cp:revision>171</cp:revision>
  <dcterms:created xsi:type="dcterms:W3CDTF">2018-12-27T08:57:43Z</dcterms:created>
  <dcterms:modified xsi:type="dcterms:W3CDTF">2025-08-19T09:11:07Z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940355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S8.2.2</vt:lpwstr>
  </property>
  <property fmtid="{D5CDD505-2E9C-101B-9397-08002B2CF9AE}" pid="5" name="ContentTypeId">
    <vt:lpwstr>0x0101001A17A4AF58EE3F45955D2956732F65BA</vt:lpwstr>
  </property>
</Properties>
</file>