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"/>
  </p:notesMasterIdLst>
  <p:sldIdLst>
    <p:sldId id="2128753433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46AA"/>
    <a:srgbClr val="008A3E"/>
    <a:srgbClr val="005396"/>
    <a:srgbClr val="6E6662"/>
    <a:srgbClr val="005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F9D41-DFB0-409C-B3F5-6F21D708106D}" v="3" dt="2025-08-19T09:10:20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m Kemps | Opple Lighting" userId="066ca501-5776-4fec-9ec6-c400fb68d674" providerId="ADAL" clId="{68073E26-F47B-45AA-A314-2B5F9887DBD9}"/>
    <pc:docChg chg="undo custSel modSld">
      <pc:chgData name="Pim Kemps | Opple Lighting" userId="066ca501-5776-4fec-9ec6-c400fb68d674" providerId="ADAL" clId="{68073E26-F47B-45AA-A314-2B5F9887DBD9}" dt="2025-07-16T11:10:15.962" v="37" actId="1076"/>
      <pc:docMkLst>
        <pc:docMk/>
      </pc:docMkLst>
      <pc:sldChg chg="addSp delSp modSp mod">
        <pc:chgData name="Pim Kemps | Opple Lighting" userId="066ca501-5776-4fec-9ec6-c400fb68d674" providerId="ADAL" clId="{68073E26-F47B-45AA-A314-2B5F9887DBD9}" dt="2025-07-16T11:10:15.962" v="37" actId="1076"/>
        <pc:sldMkLst>
          <pc:docMk/>
          <pc:sldMk cId="4075669822" sldId="2128753433"/>
        </pc:sldMkLst>
      </pc:sldChg>
    </pc:docChg>
  </pc:docChgLst>
  <pc:docChgLst>
    <pc:chgData name="Xiaoyang Zhao | Opple Lighting" userId="27891fe7-08c9-4705-bcef-7d94b95933af" providerId="ADAL" clId="{BACAA07E-07EB-48AE-A7E8-0A9184A848FC}"/>
    <pc:docChg chg="custSel modSld">
      <pc:chgData name="Xiaoyang Zhao | Opple Lighting" userId="27891fe7-08c9-4705-bcef-7d94b95933af" providerId="ADAL" clId="{BACAA07E-07EB-48AE-A7E8-0A9184A848FC}" dt="2025-05-27T13:20:36.823" v="643" actId="2711"/>
      <pc:docMkLst>
        <pc:docMk/>
      </pc:docMkLst>
      <pc:sldChg chg="addSp delSp modSp mod">
        <pc:chgData name="Xiaoyang Zhao | Opple Lighting" userId="27891fe7-08c9-4705-bcef-7d94b95933af" providerId="ADAL" clId="{BACAA07E-07EB-48AE-A7E8-0A9184A848FC}" dt="2025-05-27T13:20:36.823" v="643" actId="2711"/>
        <pc:sldMkLst>
          <pc:docMk/>
          <pc:sldMk cId="4075669822" sldId="2128753433"/>
        </pc:sldMkLst>
      </pc:sldChg>
    </pc:docChg>
  </pc:docChgLst>
  <pc:docChgLst>
    <pc:chgData name="Xiaoyang Zhao | Opple Lighting" userId="27891fe7-08c9-4705-bcef-7d94b95933af" providerId="ADAL" clId="{D908ECBD-EAEC-4CE4-B0EC-E0A2E04AB941}"/>
    <pc:docChg chg="undo custSel modSld">
      <pc:chgData name="Xiaoyang Zhao | Opple Lighting" userId="27891fe7-08c9-4705-bcef-7d94b95933af" providerId="ADAL" clId="{D908ECBD-EAEC-4CE4-B0EC-E0A2E04AB941}" dt="2025-06-04T07:52:40.438" v="750" actId="14100"/>
      <pc:docMkLst>
        <pc:docMk/>
      </pc:docMkLst>
      <pc:sldChg chg="addSp delSp modSp mod">
        <pc:chgData name="Xiaoyang Zhao | Opple Lighting" userId="27891fe7-08c9-4705-bcef-7d94b95933af" providerId="ADAL" clId="{D908ECBD-EAEC-4CE4-B0EC-E0A2E04AB941}" dt="2025-06-04T07:52:40.438" v="750" actId="14100"/>
        <pc:sldMkLst>
          <pc:docMk/>
          <pc:sldMk cId="4075669822" sldId="2128753433"/>
        </pc:sldMkLst>
      </pc:sldChg>
    </pc:docChg>
  </pc:docChgLst>
  <pc:docChgLst>
    <pc:chgData name="Xiaoyang Zhao | Opple Lighting" userId="27891fe7-08c9-4705-bcef-7d94b95933af" providerId="ADAL" clId="{5301AF4E-4248-47A6-A757-4467B7B3CA38}"/>
    <pc:docChg chg="undo custSel modSld">
      <pc:chgData name="Xiaoyang Zhao | Opple Lighting" userId="27891fe7-08c9-4705-bcef-7d94b95933af" providerId="ADAL" clId="{5301AF4E-4248-47A6-A757-4467B7B3CA38}" dt="2025-07-10T11:22:12.435" v="177" actId="14100"/>
      <pc:docMkLst>
        <pc:docMk/>
      </pc:docMkLst>
      <pc:sldChg chg="addSp delSp modSp mod">
        <pc:chgData name="Xiaoyang Zhao | Opple Lighting" userId="27891fe7-08c9-4705-bcef-7d94b95933af" providerId="ADAL" clId="{5301AF4E-4248-47A6-A757-4467B7B3CA38}" dt="2025-07-10T11:22:12.435" v="177" actId="14100"/>
        <pc:sldMkLst>
          <pc:docMk/>
          <pc:sldMk cId="4075669822" sldId="2128753433"/>
        </pc:sldMkLst>
      </pc:sldChg>
    </pc:docChg>
  </pc:docChgLst>
  <pc:docChgLst>
    <pc:chgData name="Xiaoyang Zhao | Opple Lighting" userId="27891fe7-08c9-4705-bcef-7d94b95933af" providerId="ADAL" clId="{32F16622-036D-427C-8F1E-F04AF8B157C3}"/>
    <pc:docChg chg="modSld">
      <pc:chgData name="Xiaoyang Zhao | Opple Lighting" userId="27891fe7-08c9-4705-bcef-7d94b95933af" providerId="ADAL" clId="{32F16622-036D-427C-8F1E-F04AF8B157C3}" dt="2025-07-28T08:36:25.556" v="0" actId="14100"/>
      <pc:docMkLst>
        <pc:docMk/>
      </pc:docMkLst>
      <pc:sldChg chg="modSp mod">
        <pc:chgData name="Xiaoyang Zhao | Opple Lighting" userId="27891fe7-08c9-4705-bcef-7d94b95933af" providerId="ADAL" clId="{32F16622-036D-427C-8F1E-F04AF8B157C3}" dt="2025-07-28T08:36:25.556" v="0" actId="14100"/>
        <pc:sldMkLst>
          <pc:docMk/>
          <pc:sldMk cId="4075669822" sldId="2128753433"/>
        </pc:sldMkLst>
        <pc:picChg chg="mod">
          <ac:chgData name="Xiaoyang Zhao | Opple Lighting" userId="27891fe7-08c9-4705-bcef-7d94b95933af" providerId="ADAL" clId="{32F16622-036D-427C-8F1E-F04AF8B157C3}" dt="2025-07-28T08:36:25.556" v="0" actId="14100"/>
          <ac:picMkLst>
            <pc:docMk/>
            <pc:sldMk cId="4075669822" sldId="2128753433"/>
            <ac:picMk id="24" creationId="{03EB79AF-6AEC-E920-B9DE-D94C68A9AF01}"/>
          </ac:picMkLst>
        </pc:picChg>
      </pc:sldChg>
    </pc:docChg>
  </pc:docChgLst>
  <pc:docChgLst>
    <pc:chgData name="Xiaoyang Zhao | Opple Lighting" userId="27891fe7-08c9-4705-bcef-7d94b95933af" providerId="ADAL" clId="{59DF9D41-DFB0-409C-B3F5-6F21D708106D}"/>
    <pc:docChg chg="custSel modSld">
      <pc:chgData name="Xiaoyang Zhao | Opple Lighting" userId="27891fe7-08c9-4705-bcef-7d94b95933af" providerId="ADAL" clId="{59DF9D41-DFB0-409C-B3F5-6F21D708106D}" dt="2025-08-19T09:10:20.094" v="29"/>
      <pc:docMkLst>
        <pc:docMk/>
      </pc:docMkLst>
      <pc:sldChg chg="addSp delSp modSp mod">
        <pc:chgData name="Xiaoyang Zhao | Opple Lighting" userId="27891fe7-08c9-4705-bcef-7d94b95933af" providerId="ADAL" clId="{59DF9D41-DFB0-409C-B3F5-6F21D708106D}" dt="2025-08-19T09:10:20.094" v="29"/>
        <pc:sldMkLst>
          <pc:docMk/>
          <pc:sldMk cId="4075669822" sldId="2128753433"/>
        </pc:sldMkLst>
        <pc:spChg chg="del">
          <ac:chgData name="Xiaoyang Zhao | Opple Lighting" userId="27891fe7-08c9-4705-bcef-7d94b95933af" providerId="ADAL" clId="{59DF9D41-DFB0-409C-B3F5-6F21D708106D}" dt="2025-08-19T09:10:11.478" v="27" actId="478"/>
          <ac:spMkLst>
            <pc:docMk/>
            <pc:sldMk cId="4075669822" sldId="2128753433"/>
            <ac:spMk id="3" creationId="{C81B1A18-9B61-3FFB-D253-7E22C1CD4186}"/>
          </ac:spMkLst>
        </pc:spChg>
        <pc:spChg chg="del">
          <ac:chgData name="Xiaoyang Zhao | Opple Lighting" userId="27891fe7-08c9-4705-bcef-7d94b95933af" providerId="ADAL" clId="{59DF9D41-DFB0-409C-B3F5-6F21D708106D}" dt="2025-08-19T09:10:09.156" v="25" actId="478"/>
          <ac:spMkLst>
            <pc:docMk/>
            <pc:sldMk cId="4075669822" sldId="2128753433"/>
            <ac:spMk id="10" creationId="{2E4DF362-0120-4415-B00E-CFB21971540F}"/>
          </ac:spMkLst>
        </pc:spChg>
        <pc:spChg chg="add mod">
          <ac:chgData name="Xiaoyang Zhao | Opple Lighting" userId="27891fe7-08c9-4705-bcef-7d94b95933af" providerId="ADAL" clId="{59DF9D41-DFB0-409C-B3F5-6F21D708106D}" dt="2025-08-19T09:10:20.094" v="29"/>
          <ac:spMkLst>
            <pc:docMk/>
            <pc:sldMk cId="4075669822" sldId="2128753433"/>
            <ac:spMk id="11" creationId="{D477FF72-A3B9-4BD0-03FB-BE834CEBF633}"/>
          </ac:spMkLst>
        </pc:spChg>
        <pc:spChg chg="del mod">
          <ac:chgData name="Xiaoyang Zhao | Opple Lighting" userId="27891fe7-08c9-4705-bcef-7d94b95933af" providerId="ADAL" clId="{59DF9D41-DFB0-409C-B3F5-6F21D708106D}" dt="2025-08-19T09:10:12.930" v="28" actId="478"/>
          <ac:spMkLst>
            <pc:docMk/>
            <pc:sldMk cId="4075669822" sldId="2128753433"/>
            <ac:spMk id="13" creationId="{4F41902C-0879-4A6B-89B0-EB92556B337C}"/>
          </ac:spMkLst>
        </pc:spChg>
        <pc:spChg chg="add mod">
          <ac:chgData name="Xiaoyang Zhao | Opple Lighting" userId="27891fe7-08c9-4705-bcef-7d94b95933af" providerId="ADAL" clId="{59DF9D41-DFB0-409C-B3F5-6F21D708106D}" dt="2025-08-19T09:10:20.094" v="29"/>
          <ac:spMkLst>
            <pc:docMk/>
            <pc:sldMk cId="4075669822" sldId="2128753433"/>
            <ac:spMk id="18" creationId="{CF76FE68-75EB-6D1E-3DB8-D43E5166996A}"/>
          </ac:spMkLst>
        </pc:spChg>
        <pc:graphicFrameChg chg="del">
          <ac:chgData name="Xiaoyang Zhao | Opple Lighting" userId="27891fe7-08c9-4705-bcef-7d94b95933af" providerId="ADAL" clId="{59DF9D41-DFB0-409C-B3F5-6F21D708106D}" dt="2025-08-19T09:10:10.303" v="26" actId="478"/>
          <ac:graphicFrameMkLst>
            <pc:docMk/>
            <pc:sldMk cId="4075669822" sldId="2128753433"/>
            <ac:graphicFrameMk id="23" creationId="{A20B6929-4C89-43B7-8A3F-60CC64994C21}"/>
          </ac:graphicFrameMkLst>
        </pc:graphicFrameChg>
        <pc:picChg chg="add mod">
          <ac:chgData name="Xiaoyang Zhao | Opple Lighting" userId="27891fe7-08c9-4705-bcef-7d94b95933af" providerId="ADAL" clId="{59DF9D41-DFB0-409C-B3F5-6F21D708106D}" dt="2025-08-19T09:08:19.482" v="19" actId="1076"/>
          <ac:picMkLst>
            <pc:docMk/>
            <pc:sldMk cId="4075669822" sldId="2128753433"/>
            <ac:picMk id="2" creationId="{595ABFCB-11D2-7C00-CD38-CB87D57EC7FF}"/>
          </ac:picMkLst>
        </pc:picChg>
        <pc:picChg chg="add mod">
          <ac:chgData name="Xiaoyang Zhao | Opple Lighting" userId="27891fe7-08c9-4705-bcef-7d94b95933af" providerId="ADAL" clId="{59DF9D41-DFB0-409C-B3F5-6F21D708106D}" dt="2025-08-19T09:08:04.670" v="14" actId="1076"/>
          <ac:picMkLst>
            <pc:docMk/>
            <pc:sldMk cId="4075669822" sldId="2128753433"/>
            <ac:picMk id="4" creationId="{BE84D2D5-F38E-A3DE-5574-69A818D68075}"/>
          </ac:picMkLst>
        </pc:picChg>
        <pc:picChg chg="del">
          <ac:chgData name="Xiaoyang Zhao | Opple Lighting" userId="27891fe7-08c9-4705-bcef-7d94b95933af" providerId="ADAL" clId="{59DF9D41-DFB0-409C-B3F5-6F21D708106D}" dt="2025-08-19T09:10:06.404" v="22" actId="478"/>
          <ac:picMkLst>
            <pc:docMk/>
            <pc:sldMk cId="4075669822" sldId="2128753433"/>
            <ac:picMk id="5" creationId="{2D70FD10-4E03-EC5F-637A-1C67511F402A}"/>
          </ac:picMkLst>
        </pc:picChg>
        <pc:picChg chg="del">
          <ac:chgData name="Xiaoyang Zhao | Opple Lighting" userId="27891fe7-08c9-4705-bcef-7d94b95933af" providerId="ADAL" clId="{59DF9D41-DFB0-409C-B3F5-6F21D708106D}" dt="2025-08-19T09:10:06.983" v="23" actId="478"/>
          <ac:picMkLst>
            <pc:docMk/>
            <pc:sldMk cId="4075669822" sldId="2128753433"/>
            <ac:picMk id="6" creationId="{F903D1A9-F6C3-5087-D3DF-2663F905196C}"/>
          </ac:picMkLst>
        </pc:picChg>
        <pc:picChg chg="del">
          <ac:chgData name="Xiaoyang Zhao | Opple Lighting" userId="27891fe7-08c9-4705-bcef-7d94b95933af" providerId="ADAL" clId="{59DF9D41-DFB0-409C-B3F5-6F21D708106D}" dt="2025-08-19T09:10:07.539" v="24" actId="478"/>
          <ac:picMkLst>
            <pc:docMk/>
            <pc:sldMk cId="4075669822" sldId="2128753433"/>
            <ac:picMk id="7" creationId="{F9CCAB3B-B288-66BC-7814-3BFD82FC899D}"/>
          </ac:picMkLst>
        </pc:picChg>
        <pc:picChg chg="add mod">
          <ac:chgData name="Xiaoyang Zhao | Opple Lighting" userId="27891fe7-08c9-4705-bcef-7d94b95933af" providerId="ADAL" clId="{59DF9D41-DFB0-409C-B3F5-6F21D708106D}" dt="2025-08-19T09:10:20.094" v="29"/>
          <ac:picMkLst>
            <pc:docMk/>
            <pc:sldMk cId="4075669822" sldId="2128753433"/>
            <ac:picMk id="8" creationId="{BEA6CD55-AD36-5462-C9D5-E44A248C448B}"/>
          </ac:picMkLst>
        </pc:picChg>
        <pc:picChg chg="mod">
          <ac:chgData name="Xiaoyang Zhao | Opple Lighting" userId="27891fe7-08c9-4705-bcef-7d94b95933af" providerId="ADAL" clId="{59DF9D41-DFB0-409C-B3F5-6F21D708106D}" dt="2025-08-19T09:08:15.403" v="18" actId="1076"/>
          <ac:picMkLst>
            <pc:docMk/>
            <pc:sldMk cId="4075669822" sldId="2128753433"/>
            <ac:picMk id="9" creationId="{ACE76137-C7F9-3BE3-8D0E-579C3F51854B}"/>
          </ac:picMkLst>
        </pc:picChg>
        <pc:picChg chg="del">
          <ac:chgData name="Xiaoyang Zhao | Opple Lighting" userId="27891fe7-08c9-4705-bcef-7d94b95933af" providerId="ADAL" clId="{59DF9D41-DFB0-409C-B3F5-6F21D708106D}" dt="2025-08-19T09:10:05.935" v="21" actId="478"/>
          <ac:picMkLst>
            <pc:docMk/>
            <pc:sldMk cId="4075669822" sldId="2128753433"/>
            <ac:picMk id="14" creationId="{8E8CD00A-05BA-DAEB-3DB3-D8B9AA201AC2}"/>
          </ac:picMkLst>
        </pc:picChg>
        <pc:picChg chg="del">
          <ac:chgData name="Xiaoyang Zhao | Opple Lighting" userId="27891fe7-08c9-4705-bcef-7d94b95933af" providerId="ADAL" clId="{59DF9D41-DFB0-409C-B3F5-6F21D708106D}" dt="2025-08-19T09:07:24.768" v="4" actId="478"/>
          <ac:picMkLst>
            <pc:docMk/>
            <pc:sldMk cId="4075669822" sldId="2128753433"/>
            <ac:picMk id="15" creationId="{E07705B6-B23A-6D8A-9226-B49FBACCAFBE}"/>
          </ac:picMkLst>
        </pc:picChg>
        <pc:picChg chg="add mod">
          <ac:chgData name="Xiaoyang Zhao | Opple Lighting" userId="27891fe7-08c9-4705-bcef-7d94b95933af" providerId="ADAL" clId="{59DF9D41-DFB0-409C-B3F5-6F21D708106D}" dt="2025-08-19T09:10:20.094" v="29"/>
          <ac:picMkLst>
            <pc:docMk/>
            <pc:sldMk cId="4075669822" sldId="2128753433"/>
            <ac:picMk id="16" creationId="{3C61A240-3A5E-E03C-2BA8-A6E7142ADE57}"/>
          </ac:picMkLst>
        </pc:picChg>
        <pc:picChg chg="del">
          <ac:chgData name="Xiaoyang Zhao | Opple Lighting" userId="27891fe7-08c9-4705-bcef-7d94b95933af" providerId="ADAL" clId="{59DF9D41-DFB0-409C-B3F5-6F21D708106D}" dt="2025-08-19T09:07:25.576" v="5" actId="478"/>
          <ac:picMkLst>
            <pc:docMk/>
            <pc:sldMk cId="4075669822" sldId="2128753433"/>
            <ac:picMk id="17" creationId="{986F6523-B2FD-7F0B-235A-1ECB32BF8E2C}"/>
          </ac:picMkLst>
        </pc:picChg>
        <pc:picChg chg="del">
          <ac:chgData name="Xiaoyang Zhao | Opple Lighting" userId="27891fe7-08c9-4705-bcef-7d94b95933af" providerId="ADAL" clId="{59DF9D41-DFB0-409C-B3F5-6F21D708106D}" dt="2025-08-19T09:07:26.312" v="6" actId="478"/>
          <ac:picMkLst>
            <pc:docMk/>
            <pc:sldMk cId="4075669822" sldId="2128753433"/>
            <ac:picMk id="19" creationId="{628D4B21-C09C-142D-3E9F-061CB246F7A8}"/>
          </ac:picMkLst>
        </pc:picChg>
        <pc:picChg chg="mod">
          <ac:chgData name="Xiaoyang Zhao | Opple Lighting" userId="27891fe7-08c9-4705-bcef-7d94b95933af" providerId="ADAL" clId="{59DF9D41-DFB0-409C-B3F5-6F21D708106D}" dt="2025-08-19T09:08:06.644" v="15" actId="1076"/>
          <ac:picMkLst>
            <pc:docMk/>
            <pc:sldMk cId="4075669822" sldId="2128753433"/>
            <ac:picMk id="24" creationId="{03EB79AF-6AEC-E920-B9DE-D94C68A9AF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25E0-EFAB-40FD-B364-7CAC7B39AB4B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13070-D389-495F-9CF2-A73BFF5D55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86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4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01007" y="3225103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n-lt"/>
              </a:rPr>
              <a:t>INTRODUCTION</a:t>
            </a:r>
            <a:endParaRPr lang="nl-NL" sz="54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C79ADA-F8BE-4EA3-AC80-70D0233BA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22B5FC-087C-438D-9AA4-B6B83E41EE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8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ansport, handcart&#10;&#10;Description automatically generated">
            <a:extLst>
              <a:ext uri="{FF2B5EF4-FFF2-40B4-BE49-F238E27FC236}">
                <a16:creationId xmlns:a16="http://schemas.microsoft.com/office/drawing/2014/main" id="{43529F8C-0E7A-48E9-9E00-A0BD50E5C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"/>
            <a:ext cx="12192000" cy="685792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0A2B3A-BE38-4192-A7D7-5D074E23F5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1D10146-194A-47BE-9F8F-5C0D0C14C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39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6F0525CD-A74C-4472-8A2B-C1CD6140B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E62B0EE-571B-415A-ADF9-4331D4B47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2D09768-EE5D-496C-9E3C-AE35DCF259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42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97D37BEC-CA0D-4029-881D-E297D1B19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887608-BB4B-4547-B274-953A119D6B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7891CD-B8A4-45E0-B381-63A43E3CD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57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DA1C579-F132-4875-8D1D-65AB51E20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" y="0"/>
            <a:ext cx="1219186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25229-1106-4D4F-AD17-E2C55794F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8" y="412080"/>
            <a:ext cx="1717163" cy="581833"/>
          </a:xfrm>
          <a:prstGeom prst="rect">
            <a:avLst/>
          </a:prstGeom>
          <a:effectLst>
            <a:outerShdw blurRad="342900" dist="660400" dir="5400000" sx="37000" sy="37000" algn="ctr" rotWithShape="0">
              <a:srgbClr val="000000">
                <a:alpha val="68000"/>
              </a:srgbClr>
            </a:outerShdw>
          </a:effectLst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80810" y="292214"/>
            <a:ext cx="6864143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 for your attention!</a:t>
            </a:r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DC6E5-D103-44A4-A946-E80203BC2FB4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chemeClr val="bg1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chemeClr val="bg1"/>
                </a:solidFill>
              </a:rPr>
              <a:t>E</a:t>
            </a:r>
            <a:r>
              <a:rPr lang="en-US" sz="1200" b="0" i="0" baseline="0">
                <a:solidFill>
                  <a:schemeClr val="bg1"/>
                </a:solidFill>
              </a:rPr>
              <a:t>: service@opple.com |</a:t>
            </a:r>
            <a:r>
              <a:rPr lang="en-US" sz="1200" i="0">
                <a:solidFill>
                  <a:schemeClr val="bg1"/>
                </a:solidFill>
              </a:rPr>
              <a:t> </a:t>
            </a:r>
            <a:r>
              <a:rPr lang="en-US" sz="1200" i="0" err="1">
                <a:solidFill>
                  <a:schemeClr val="bg1"/>
                </a:solidFill>
              </a:rPr>
              <a:t>Meerenakkerweg</a:t>
            </a:r>
            <a:r>
              <a:rPr lang="en-US" sz="1200" i="0">
                <a:solidFill>
                  <a:schemeClr val="bg1"/>
                </a:solidFill>
              </a:rPr>
              <a:t> 1-07, </a:t>
            </a:r>
            <a:r>
              <a:rPr lang="en-US" sz="1200" i="0" baseline="0">
                <a:solidFill>
                  <a:schemeClr val="bg1"/>
                </a:solidFill>
              </a:rPr>
              <a:t>5652 AR Eindhoven, The Netherlands | OPPLE.COM</a:t>
            </a:r>
            <a:endParaRPr lang="nl-NL" sz="120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5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1">
            <a:extLst>
              <a:ext uri="{FF2B5EF4-FFF2-40B4-BE49-F238E27FC236}">
                <a16:creationId xmlns:a16="http://schemas.microsoft.com/office/drawing/2014/main" id="{03465F4A-6A52-4423-98E0-C87103AE3B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B5799-9029-469F-9316-43624A2417E3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chemeClr val="bg1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chemeClr val="bg1"/>
                </a:solidFill>
              </a:rPr>
              <a:t>E</a:t>
            </a:r>
            <a:r>
              <a:rPr lang="en-US" sz="1200" b="0" i="0" baseline="0">
                <a:solidFill>
                  <a:schemeClr val="bg1"/>
                </a:solidFill>
              </a:rPr>
              <a:t>: service@opple.com |</a:t>
            </a:r>
            <a:r>
              <a:rPr lang="en-US" sz="1200" i="0">
                <a:solidFill>
                  <a:schemeClr val="bg1"/>
                </a:solidFill>
              </a:rPr>
              <a:t> </a:t>
            </a:r>
            <a:r>
              <a:rPr lang="en-US" sz="1200" i="0" err="1">
                <a:solidFill>
                  <a:schemeClr val="bg1"/>
                </a:solidFill>
              </a:rPr>
              <a:t>Meerenakkerweg</a:t>
            </a:r>
            <a:r>
              <a:rPr lang="en-US" sz="1200" i="0">
                <a:solidFill>
                  <a:schemeClr val="bg1"/>
                </a:solidFill>
              </a:rPr>
              <a:t> 1-07, </a:t>
            </a:r>
            <a:r>
              <a:rPr lang="en-US" sz="1200" i="0" baseline="0">
                <a:solidFill>
                  <a:schemeClr val="bg1"/>
                </a:solidFill>
              </a:rPr>
              <a:t>5652 AR Eindhoven, The Netherlands | OPPLE.COM</a:t>
            </a:r>
            <a:endParaRPr lang="nl-NL" sz="1200" i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BE9D0-1A0C-486C-B873-9A9343FAB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5" y="2814687"/>
            <a:ext cx="3625970" cy="12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3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1">
            <a:extLst>
              <a:ext uri="{FF2B5EF4-FFF2-40B4-BE49-F238E27FC236}">
                <a16:creationId xmlns:a16="http://schemas.microsoft.com/office/drawing/2014/main" id="{8ADF065B-18C4-4584-8026-CAFD464B36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B5799-9029-469F-9316-43624A2417E3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rgbClr val="005396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rgbClr val="005396"/>
                </a:solidFill>
              </a:rPr>
              <a:t>E</a:t>
            </a:r>
            <a:r>
              <a:rPr lang="en-US" sz="1200" b="0" i="0" baseline="0">
                <a:solidFill>
                  <a:srgbClr val="005396"/>
                </a:solidFill>
              </a:rPr>
              <a:t>: service@opple.com |</a:t>
            </a:r>
            <a:r>
              <a:rPr lang="en-US" sz="1200" i="0">
                <a:solidFill>
                  <a:srgbClr val="005396"/>
                </a:solidFill>
              </a:rPr>
              <a:t> </a:t>
            </a:r>
            <a:r>
              <a:rPr lang="en-US" sz="1200" i="0" err="1">
                <a:solidFill>
                  <a:srgbClr val="005396"/>
                </a:solidFill>
              </a:rPr>
              <a:t>Meerenakkerweg</a:t>
            </a:r>
            <a:r>
              <a:rPr lang="en-US" sz="1200" i="0">
                <a:solidFill>
                  <a:srgbClr val="005396"/>
                </a:solidFill>
              </a:rPr>
              <a:t> 1-07, </a:t>
            </a:r>
            <a:r>
              <a:rPr lang="en-US" sz="1200" i="0" baseline="0">
                <a:solidFill>
                  <a:srgbClr val="005396"/>
                </a:solidFill>
              </a:rPr>
              <a:t>5652 AR Eindhoven, The Netherlands | OPPLE.COM</a:t>
            </a:r>
            <a:endParaRPr lang="nl-NL" sz="1200" i="0">
              <a:solidFill>
                <a:srgbClr val="00539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BE9D0-1A0C-486C-B873-9A9343FAB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5" y="2814687"/>
            <a:ext cx="3625970" cy="12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585DE-8266-452C-A446-DC9DD385D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4" y="2814687"/>
            <a:ext cx="3625969" cy="12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5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DCA6-B9CE-E106-B9E8-66DD7D33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C9DEC-A8AA-4646-CFA7-23EB34B60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63" y="466255"/>
            <a:ext cx="1600040" cy="542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0A33D-37C0-BEF6-D433-089219BDC6CB}"/>
              </a:ext>
            </a:extLst>
          </p:cNvPr>
          <p:cNvSpPr txBox="1"/>
          <p:nvPr userDrawn="1"/>
        </p:nvSpPr>
        <p:spPr>
          <a:xfrm>
            <a:off x="1056710" y="4566904"/>
            <a:ext cx="5757666" cy="1030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95">
                <a:solidFill>
                  <a:schemeClr val="bg1"/>
                </a:solidFill>
                <a:latin typeface="Whitney Light" pitchFamily="2" charset="0"/>
              </a:rPr>
              <a:t>INTRODUCTION</a:t>
            </a:r>
            <a:endParaRPr lang="zh-CN" altLang="en-US" sz="6095">
              <a:solidFill>
                <a:schemeClr val="bg1"/>
              </a:solidFill>
              <a:latin typeface="Whitney Light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68D3E-D2DE-6177-ADF0-FF353A838F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71" y="466256"/>
            <a:ext cx="1600033" cy="542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44946-686C-F65D-BC9E-8409AE199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6365" y="729089"/>
            <a:ext cx="10155635" cy="627618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7302D-0A3C-12FE-B833-5AD81C43F7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" y="0"/>
            <a:ext cx="12188019" cy="68557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8F1012-8F6C-4559-25A5-5342A7920FE8}"/>
              </a:ext>
            </a:extLst>
          </p:cNvPr>
          <p:cNvSpPr/>
          <p:nvPr userDrawn="1"/>
        </p:nvSpPr>
        <p:spPr>
          <a:xfrm>
            <a:off x="-1" y="6111204"/>
            <a:ext cx="1869499" cy="5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032"/>
          </a:p>
        </p:txBody>
      </p:sp>
    </p:spTree>
    <p:extLst>
      <p:ext uri="{BB962C8B-B14F-4D97-AF65-F5344CB8AC3E}">
        <p14:creationId xmlns:p14="http://schemas.microsoft.com/office/powerpoint/2010/main" val="321586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C7CE22-77CB-4A06-9EB7-A2C06B02FD3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8CFAB-69AF-408F-B1CA-6B6E50A6A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129" y="-6024325"/>
            <a:ext cx="8680330" cy="86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18F857-D7FF-4E9A-ABFE-511B00E7F190}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rgbClr val="004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F700270-2A2C-45EB-A6C3-4B753E363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89" b="57879"/>
          <a:stretch/>
        </p:blipFill>
        <p:spPr>
          <a:xfrm rot="16200000">
            <a:off x="8167788" y="2833788"/>
            <a:ext cx="4250756" cy="37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9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68A0D6-5001-4A50-9669-5F31E9F62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A705036-1918-4FFA-B9B8-386BC7D0A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F6DC75-63D3-47BA-90BF-91A696BFA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4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506" y="17029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06" y="252684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7918" y="17029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7918" y="252684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2577A9-1610-40E7-8938-23526695D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91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03056C-C43F-4A85-A639-C701ED82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902" y="1687369"/>
            <a:ext cx="6172200" cy="4184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D78F8-ECE6-435C-BBA8-A481CF2DAF0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6031A3-A035-4D28-A003-9287DBC23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58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38902" y="1695307"/>
            <a:ext cx="6172200" cy="4176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F98262-8049-4C44-9E3D-F1C6D8DA0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99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ilhouette&#10;&#10;Description automatically generated">
            <a:extLst>
              <a:ext uri="{FF2B5EF4-FFF2-40B4-BE49-F238E27FC236}">
                <a16:creationId xmlns:a16="http://schemas.microsoft.com/office/drawing/2014/main" id="{AB1AD220-1023-434C-B1CE-A4AF1602F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7C6BEE-D1B6-4C40-BDA5-A3B718214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3B4083-D60B-44AA-9716-1B5A154FD9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58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8AC9B3-879E-42EB-9C85-CA9FE85FF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058" y="-107741"/>
            <a:ext cx="13211882" cy="69657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7C6BEE-D1B6-4C40-BDA5-A3B718214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3B4083-D60B-44AA-9716-1B5A154FD9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55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9900E-B1DC-BE46-94DF-94255EE0F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6346" y="-105990"/>
            <a:ext cx="2651247" cy="70766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5298" y="275782"/>
            <a:ext cx="8514018" cy="511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458" y="1693103"/>
            <a:ext cx="11050342" cy="493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Box 3"/>
          <p:cNvSpPr txBox="1"/>
          <p:nvPr userDrawn="1"/>
        </p:nvSpPr>
        <p:spPr>
          <a:xfrm>
            <a:off x="303458" y="6386110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kern="1200">
                <a:solidFill>
                  <a:schemeClr val="tx2"/>
                </a:solidFill>
                <a:latin typeface="Whitney Bold" pitchFamily="50" charset="0"/>
                <a:ea typeface="+mj-ea"/>
                <a:cs typeface="+mj-cs"/>
              </a:rPr>
              <a:t>OPPLE.COM</a:t>
            </a:r>
            <a:endParaRPr lang="nl-NL" sz="1200" b="0" kern="1200">
              <a:solidFill>
                <a:schemeClr val="tx2"/>
              </a:solidFill>
              <a:latin typeface="Whitney Bold" pitchFamily="50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58" y="356398"/>
            <a:ext cx="1484330" cy="5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3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rgbClr val="005397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88" indent="-33178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063" indent="-3222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>
          <p15:clr>
            <a:srgbClr val="F26B43"/>
          </p15:clr>
        </p15:guide>
        <p15:guide id="2" pos="166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blue text&#10;&#10;AI-generated content may be incorrect.">
            <a:extLst>
              <a:ext uri="{FF2B5EF4-FFF2-40B4-BE49-F238E27FC236}">
                <a16:creationId xmlns:a16="http://schemas.microsoft.com/office/drawing/2014/main" id="{ACE76137-C7F9-3BE3-8D0E-579C3F518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495" y="188166"/>
            <a:ext cx="593014" cy="588047"/>
          </a:xfrm>
          <a:prstGeom prst="rect">
            <a:avLst/>
          </a:prstGeom>
        </p:spPr>
      </p:pic>
      <p:pic>
        <p:nvPicPr>
          <p:cNvPr id="24" name="Picture 23" descr="A circular rainbow colored circle with blue text&#10;&#10;AI-generated content may be incorrect.">
            <a:extLst>
              <a:ext uri="{FF2B5EF4-FFF2-40B4-BE49-F238E27FC236}">
                <a16:creationId xmlns:a16="http://schemas.microsoft.com/office/drawing/2014/main" id="{03EB79AF-6AEC-E920-B9DE-D94C68A9A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73" y="188166"/>
            <a:ext cx="593958" cy="59395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95ABFCB-11D2-7C00-CD38-CB87D57EC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9110" y="199001"/>
            <a:ext cx="593958" cy="59395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E84D2D5-F38E-A3DE-5574-69A818D680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1269" y="199001"/>
            <a:ext cx="588047" cy="588047"/>
          </a:xfrm>
          <a:prstGeom prst="rect">
            <a:avLst/>
          </a:prstGeom>
        </p:spPr>
      </p:pic>
      <p:pic>
        <p:nvPicPr>
          <p:cNvPr id="8" name="Picture 7" descr="A close-up of a strip of lights&#10;&#10;AI-generated content may be incorrect.">
            <a:extLst>
              <a:ext uri="{FF2B5EF4-FFF2-40B4-BE49-F238E27FC236}">
                <a16:creationId xmlns:a16="http://schemas.microsoft.com/office/drawing/2014/main" id="{BEA6CD55-AD36-5462-C9D5-E44A248C44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10" y="876547"/>
            <a:ext cx="4512141" cy="301377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77FF72-A3B9-4BD0-03FB-BE834CEBF633}"/>
              </a:ext>
            </a:extLst>
          </p:cNvPr>
          <p:cNvSpPr txBox="1">
            <a:spLocks/>
          </p:cNvSpPr>
          <p:nvPr/>
        </p:nvSpPr>
        <p:spPr>
          <a:xfrm>
            <a:off x="334604" y="3807299"/>
            <a:ext cx="9011758" cy="2489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Features &amp; Benefits</a:t>
            </a:r>
            <a:endParaRPr lang="en-US" sz="1500" dirty="0">
              <a:latin typeface="+mj-lt"/>
            </a:endParaRP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Blip>
                <a:blip r:embed="rId9"/>
              </a:buBlip>
              <a:defRPr/>
            </a:pPr>
            <a:r>
              <a:rPr lang="en-US" altLang="en-US" sz="1400" dirty="0"/>
              <a:t>Optional </a:t>
            </a:r>
            <a:r>
              <a:rPr lang="en-US" altLang="zh-CN" sz="1400" dirty="0"/>
              <a:t>accessory for RGBW Strip</a:t>
            </a:r>
            <a:endParaRPr lang="en-US" altLang="en-US" sz="1400" dirty="0"/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Blip>
                <a:blip r:embed="rId9"/>
              </a:buBlip>
              <a:defRPr/>
            </a:pPr>
            <a:r>
              <a:rPr lang="en-US" sz="1400" dirty="0"/>
              <a:t>Complete wireless communication via future-proof, standardized Bluetooth® Low Energy (BLE) SIG Mesh protocol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Blip>
                <a:blip r:embed="rId9"/>
              </a:buBlip>
              <a:defRPr/>
            </a:pPr>
            <a:r>
              <a:rPr lang="en-US" sz="1400" dirty="0"/>
              <a:t>Very easy to set up with the OPPLE Smart Lighting App, or Smart Connect Box through the web user interface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Blip>
                <a:blip r:embed="rId9"/>
              </a:buBlip>
              <a:defRPr/>
            </a:pPr>
            <a:r>
              <a:rPr lang="en-US" sz="1400" dirty="0"/>
              <a:t>5 channels for RGBW and Tunable White applications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Blip>
                <a:blip r:embed="rId9"/>
              </a:buBlip>
              <a:defRPr/>
            </a:pPr>
            <a:r>
              <a:rPr lang="en-US" sz="1400" dirty="0"/>
              <a:t>Supply voltage: 12V - 36V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Blip>
                <a:blip r:embed="rId9"/>
              </a:buBlip>
              <a:defRPr/>
            </a:pPr>
            <a:r>
              <a:rPr lang="en-US" sz="1400" dirty="0"/>
              <a:t>Excellent functions of dimming, color change, making scenes, integrate with other indoor projects.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Blip>
                <a:blip r:embed="rId9"/>
              </a:buBlip>
              <a:defRPr/>
            </a:pPr>
            <a:r>
              <a:rPr lang="en-US" sz="1400" dirty="0"/>
              <a:t>Enhances productivity by creating an optimal environment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Blip>
                <a:blip r:embed="rId9"/>
              </a:buBlip>
              <a:defRPr/>
            </a:pPr>
            <a:endParaRPr lang="en-US" sz="1400" dirty="0">
              <a:latin typeface="Calibri" panose="020F0502020204030204" pitchFamily="34" charset="0"/>
            </a:endParaRP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Blip>
                <a:blip r:embed="rId9"/>
              </a:buBlip>
              <a:defRPr/>
            </a:pPr>
            <a:endParaRPr lang="en-US" sz="1600" b="1" i="0" u="none" strike="noStrike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6" name="Picture 15" descr="A white electronic device with black text&#10;&#10;AI-generated content may be incorrect.">
            <a:extLst>
              <a:ext uri="{FF2B5EF4-FFF2-40B4-BE49-F238E27FC236}">
                <a16:creationId xmlns:a16="http://schemas.microsoft.com/office/drawing/2014/main" id="{3C61A240-3A5E-E03C-2BA8-A6E7142ADE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33177" r="3575" b="28317"/>
          <a:stretch>
            <a:fillRect/>
          </a:stretch>
        </p:blipFill>
        <p:spPr>
          <a:xfrm>
            <a:off x="334604" y="1464593"/>
            <a:ext cx="4403911" cy="183767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F76FE68-75EB-6D1E-3DB8-D43E5166996A}"/>
              </a:ext>
            </a:extLst>
          </p:cNvPr>
          <p:cNvSpPr txBox="1">
            <a:spLocks/>
          </p:cNvSpPr>
          <p:nvPr/>
        </p:nvSpPr>
        <p:spPr>
          <a:xfrm>
            <a:off x="2205298" y="275782"/>
            <a:ext cx="8514018" cy="511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rgbClr val="0053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RGBW BLE Controller (Jan 2026)</a:t>
            </a:r>
          </a:p>
        </p:txBody>
      </p:sp>
    </p:spTree>
    <p:extLst>
      <p:ext uri="{BB962C8B-B14F-4D97-AF65-F5344CB8AC3E}">
        <p14:creationId xmlns:p14="http://schemas.microsoft.com/office/powerpoint/2010/main" val="40756698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0046AA"/>
      </a:dk2>
      <a:lt2>
        <a:srgbClr val="5A5A5A"/>
      </a:lt2>
      <a:accent1>
        <a:srgbClr val="BBD7FF"/>
      </a:accent1>
      <a:accent2>
        <a:srgbClr val="0046AA"/>
      </a:accent2>
      <a:accent3>
        <a:srgbClr val="5A5A5A"/>
      </a:accent3>
      <a:accent4>
        <a:srgbClr val="FFFFFF"/>
      </a:accent4>
      <a:accent5>
        <a:srgbClr val="AEABAB"/>
      </a:accent5>
      <a:accent6>
        <a:srgbClr val="8986CA"/>
      </a:accent6>
      <a:hlink>
        <a:srgbClr val="0563C1"/>
      </a:hlink>
      <a:folHlink>
        <a:srgbClr val="8986CA"/>
      </a:folHlink>
    </a:clrScheme>
    <a:fontScheme name="OPPLE font">
      <a:majorFont>
        <a:latin typeface="Whitney Light"/>
        <a:ea typeface=""/>
        <a:cs typeface=""/>
      </a:majorFont>
      <a:minorFont>
        <a:latin typeface="Whitne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OPPLE 2019-01" id="{817BC600-05DE-4A78-885F-5F519D5D73C8}" vid="{0AE80EBB-35C9-4F1F-9BA8-E4C866481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17A4AF58EE3F45955D2956732F65BA" ma:contentTypeVersion="16" ma:contentTypeDescription="Create a new document." ma:contentTypeScope="" ma:versionID="6a12912450f783d0d1cde6c2a2e7bc4c">
  <xsd:schema xmlns:xsd="http://www.w3.org/2001/XMLSchema" xmlns:xs="http://www.w3.org/2001/XMLSchema" xmlns:p="http://schemas.microsoft.com/office/2006/metadata/properties" xmlns:ns2="fdf7de41-d7a7-4947-8b74-427231b8240e" xmlns:ns3="d8bb9b05-0166-4236-b3d3-3642d01cc481" targetNamespace="http://schemas.microsoft.com/office/2006/metadata/properties" ma:root="true" ma:fieldsID="f1ff06eeac629cae3dbe6472548ae9cd" ns2:_="" ns3:_="">
    <xsd:import namespace="fdf7de41-d7a7-4947-8b74-427231b8240e"/>
    <xsd:import namespace="d8bb9b05-0166-4236-b3d3-3642d01cc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7de41-d7a7-4947-8b74-427231b82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4ae8b87-17ba-4e55-99ee-4322953f23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b9b05-0166-4236-b3d3-3642d01cc48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eded4ed-59dc-40e9-9401-690ed9b3d37c}" ma:internalName="TaxCatchAll" ma:showField="CatchAllData" ma:web="d8bb9b05-0166-4236-b3d3-3642d01cc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f7de41-d7a7-4947-8b74-427231b8240e">
      <Terms xmlns="http://schemas.microsoft.com/office/infopath/2007/PartnerControls"/>
    </lcf76f155ced4ddcb4097134ff3c332f>
    <TaxCatchAll xmlns="d8bb9b05-0166-4236-b3d3-3642d01cc481" xsi:nil="true"/>
  </documentManagement>
</p:properties>
</file>

<file path=customXml/itemProps1.xml><?xml version="1.0" encoding="utf-8"?>
<ds:datastoreItem xmlns:ds="http://schemas.openxmlformats.org/officeDocument/2006/customXml" ds:itemID="{BC9611B9-CF75-4675-B494-9E4D444BA783}"/>
</file>

<file path=customXml/itemProps2.xml><?xml version="1.0" encoding="utf-8"?>
<ds:datastoreItem xmlns:ds="http://schemas.openxmlformats.org/officeDocument/2006/customXml" ds:itemID="{E7B7CE88-EF24-4A39-9359-AF2C3782A0F5}"/>
</file>

<file path=customXml/itemProps3.xml><?xml version="1.0" encoding="utf-8"?>
<ds:datastoreItem xmlns:ds="http://schemas.openxmlformats.org/officeDocument/2006/customXml" ds:itemID="{EBBB4CF8-F0BA-490F-8CD9-91BB9064B8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3905</TotalTime>
  <Words>91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Whitney Bold</vt:lpstr>
      <vt:lpstr>Whitney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ingrid.bos@opple.com</dc:creator>
  <cp:lastModifiedBy>Xiaoyang Zhao | Opple Lighting</cp:lastModifiedBy>
  <cp:revision>173</cp:revision>
  <dcterms:created xsi:type="dcterms:W3CDTF">2018-12-27T08:57:43Z</dcterms:created>
  <dcterms:modified xsi:type="dcterms:W3CDTF">2025-08-19T09:16:42Z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940355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  <property fmtid="{D5CDD505-2E9C-101B-9397-08002B2CF9AE}" pid="5" name="ContentTypeId">
    <vt:lpwstr>0x0101001A17A4AF58EE3F45955D2956732F65BA</vt:lpwstr>
  </property>
</Properties>
</file>