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"/>
  </p:notesMasterIdLst>
  <p:sldIdLst>
    <p:sldId id="2147474021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0046AA"/>
    <a:srgbClr val="008A3E"/>
    <a:srgbClr val="005396"/>
    <a:srgbClr val="6E6662"/>
    <a:srgbClr val="005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yang Zhao | Opple Lighting" userId="27891fe7-08c9-4705-bcef-7d94b95933af" providerId="ADAL" clId="{BACAA07E-07EB-48AE-A7E8-0A9184A848FC}"/>
    <pc:docChg chg="custSel modSld">
      <pc:chgData name="Xiaoyang Zhao | Opple Lighting" userId="27891fe7-08c9-4705-bcef-7d94b95933af" providerId="ADAL" clId="{BACAA07E-07EB-48AE-A7E8-0A9184A848FC}" dt="2025-05-27T13:20:36.823" v="643" actId="2711"/>
      <pc:docMkLst>
        <pc:docMk/>
      </pc:docMkLst>
      <pc:sldChg chg="addSp delSp modSp mod">
        <pc:chgData name="Xiaoyang Zhao | Opple Lighting" userId="27891fe7-08c9-4705-bcef-7d94b95933af" providerId="ADAL" clId="{BACAA07E-07EB-48AE-A7E8-0A9184A848FC}" dt="2025-05-27T13:20:36.823" v="643" actId="2711"/>
        <pc:sldMkLst>
          <pc:docMk/>
          <pc:sldMk cId="4075669822" sldId="2128753433"/>
        </pc:sldMkLst>
      </pc:sldChg>
    </pc:docChg>
  </pc:docChgLst>
  <pc:docChgLst>
    <pc:chgData name="Pim Kemps | Opple Lighting" userId="066ca501-5776-4fec-9ec6-c400fb68d674" providerId="ADAL" clId="{0B410715-3CA9-4065-BF17-AC343A4DCA7D}"/>
    <pc:docChg chg="modSld">
      <pc:chgData name="Pim Kemps | Opple Lighting" userId="066ca501-5776-4fec-9ec6-c400fb68d674" providerId="ADAL" clId="{0B410715-3CA9-4065-BF17-AC343A4DCA7D}" dt="2025-07-16T12:41:17.527" v="7" actId="1076"/>
      <pc:docMkLst>
        <pc:docMk/>
      </pc:docMkLst>
      <pc:sldChg chg="modSp mod">
        <pc:chgData name="Pim Kemps | Opple Lighting" userId="066ca501-5776-4fec-9ec6-c400fb68d674" providerId="ADAL" clId="{0B410715-3CA9-4065-BF17-AC343A4DCA7D}" dt="2025-07-16T12:41:17.527" v="7" actId="1076"/>
        <pc:sldMkLst>
          <pc:docMk/>
          <pc:sldMk cId="3990510688" sldId="2147474021"/>
        </pc:sldMkLst>
        <pc:spChg chg="mod">
          <ac:chgData name="Pim Kemps | Opple Lighting" userId="066ca501-5776-4fec-9ec6-c400fb68d674" providerId="ADAL" clId="{0B410715-3CA9-4065-BF17-AC343A4DCA7D}" dt="2025-07-16T12:41:02.516" v="4" actId="1076"/>
          <ac:spMkLst>
            <pc:docMk/>
            <pc:sldMk cId="3990510688" sldId="2147474021"/>
            <ac:spMk id="12" creationId="{89BC1D6A-E700-55C9-7631-ED30B51D5243}"/>
          </ac:spMkLst>
        </pc:spChg>
        <pc:spChg chg="mod">
          <ac:chgData name="Pim Kemps | Opple Lighting" userId="066ca501-5776-4fec-9ec6-c400fb68d674" providerId="ADAL" clId="{0B410715-3CA9-4065-BF17-AC343A4DCA7D}" dt="2025-07-16T12:40:56.824" v="3" actId="1076"/>
          <ac:spMkLst>
            <pc:docMk/>
            <pc:sldMk cId="3990510688" sldId="2147474021"/>
            <ac:spMk id="15" creationId="{58962D3C-EDAE-5B93-2C37-EA31E9EF0EE6}"/>
          </ac:spMkLst>
        </pc:spChg>
        <pc:graphicFrameChg chg="mod modGraphic">
          <ac:chgData name="Pim Kemps | Opple Lighting" userId="066ca501-5776-4fec-9ec6-c400fb68d674" providerId="ADAL" clId="{0B410715-3CA9-4065-BF17-AC343A4DCA7D}" dt="2025-07-16T12:41:02.516" v="4" actId="1076"/>
          <ac:graphicFrameMkLst>
            <pc:docMk/>
            <pc:sldMk cId="3990510688" sldId="2147474021"/>
            <ac:graphicFrameMk id="16" creationId="{855EEB81-2C56-95F6-CB00-A826449FF9CA}"/>
          </ac:graphicFrameMkLst>
        </pc:graphicFrameChg>
        <pc:picChg chg="mod">
          <ac:chgData name="Pim Kemps | Opple Lighting" userId="066ca501-5776-4fec-9ec6-c400fb68d674" providerId="ADAL" clId="{0B410715-3CA9-4065-BF17-AC343A4DCA7D}" dt="2025-07-16T12:41:17.527" v="7" actId="1076"/>
          <ac:picMkLst>
            <pc:docMk/>
            <pc:sldMk cId="3990510688" sldId="2147474021"/>
            <ac:picMk id="6" creationId="{44E2FE00-0323-A6BD-8E9C-4784C1AF1DD6}"/>
          </ac:picMkLst>
        </pc:picChg>
      </pc:sldChg>
    </pc:docChg>
  </pc:docChgLst>
  <pc:docChgLst>
    <pc:chgData name="Xiaoyang Zhao | Opple Lighting" userId="27891fe7-08c9-4705-bcef-7d94b95933af" providerId="ADAL" clId="{D908ECBD-EAEC-4CE4-B0EC-E0A2E04AB941}"/>
    <pc:docChg chg="undo custSel modSld">
      <pc:chgData name="Xiaoyang Zhao | Opple Lighting" userId="27891fe7-08c9-4705-bcef-7d94b95933af" providerId="ADAL" clId="{D908ECBD-EAEC-4CE4-B0EC-E0A2E04AB941}" dt="2025-06-04T07:52:40.438" v="750" actId="14100"/>
      <pc:docMkLst>
        <pc:docMk/>
      </pc:docMkLst>
      <pc:sldChg chg="addSp delSp modSp mod">
        <pc:chgData name="Xiaoyang Zhao | Opple Lighting" userId="27891fe7-08c9-4705-bcef-7d94b95933af" providerId="ADAL" clId="{D908ECBD-EAEC-4CE4-B0EC-E0A2E04AB941}" dt="2025-06-04T07:52:40.438" v="750" actId="14100"/>
        <pc:sldMkLst>
          <pc:docMk/>
          <pc:sldMk cId="4075669822" sldId="2128753433"/>
        </pc:sldMkLst>
      </pc:sldChg>
    </pc:docChg>
  </pc:docChgLst>
  <pc:docChgLst>
    <pc:chgData name="Adriana Rutzki | Opple Lighting" userId="e633cd97-66f0-480e-a01b-3b415a7d1e46" providerId="ADAL" clId="{BE3A095C-EF41-4D10-9DAC-8F61791D669E}"/>
    <pc:docChg chg="undo custSel addSld delSld modSld">
      <pc:chgData name="Adriana Rutzki | Opple Lighting" userId="e633cd97-66f0-480e-a01b-3b415a7d1e46" providerId="ADAL" clId="{BE3A095C-EF41-4D10-9DAC-8F61791D669E}" dt="2025-07-09T08:34:51.630" v="52" actId="47"/>
      <pc:docMkLst>
        <pc:docMk/>
      </pc:docMkLst>
      <pc:sldChg chg="del">
        <pc:chgData name="Adriana Rutzki | Opple Lighting" userId="e633cd97-66f0-480e-a01b-3b415a7d1e46" providerId="ADAL" clId="{BE3A095C-EF41-4D10-9DAC-8F61791D669E}" dt="2025-06-05T07:39:27.491" v="1" actId="47"/>
        <pc:sldMkLst>
          <pc:docMk/>
          <pc:sldMk cId="4075669822" sldId="2128753433"/>
        </pc:sldMkLst>
      </pc:sldChg>
      <pc:sldChg chg="addSp modSp add del mod">
        <pc:chgData name="Adriana Rutzki | Opple Lighting" userId="e633cd97-66f0-480e-a01b-3b415a7d1e46" providerId="ADAL" clId="{BE3A095C-EF41-4D10-9DAC-8F61791D669E}" dt="2025-07-09T08:34:51.630" v="52" actId="47"/>
        <pc:sldMkLst>
          <pc:docMk/>
          <pc:sldMk cId="1736175081" sldId="2147474020"/>
        </pc:sldMkLst>
      </pc:sldChg>
      <pc:sldChg chg="add">
        <pc:chgData name="Adriana Rutzki | Opple Lighting" userId="e633cd97-66f0-480e-a01b-3b415a7d1e46" providerId="ADAL" clId="{BE3A095C-EF41-4D10-9DAC-8F61791D669E}" dt="2025-07-09T08:34:50.396" v="51"/>
        <pc:sldMkLst>
          <pc:docMk/>
          <pc:sldMk cId="3990510688" sldId="21474740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D25E0-EFAB-40FD-B364-7CAC7B39AB4B}" type="datetimeFigureOut">
              <a:rPr lang="nl-NL" smtClean="0"/>
              <a:t>15-7-2025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13070-D389-495F-9CF2-A73BFF5D55F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86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4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101007" y="3225103"/>
            <a:ext cx="5645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+mn-lt"/>
              </a:rPr>
              <a:t>INTRODUCTION</a:t>
            </a:r>
            <a:endParaRPr lang="nl-NL" sz="54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EC79ADA-F8BE-4EA3-AC80-70D0233BA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522B5FC-087C-438D-9AA4-B6B83E41EE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8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ansport, handcart&#10;&#10;Description automatically generated">
            <a:extLst>
              <a:ext uri="{FF2B5EF4-FFF2-40B4-BE49-F238E27FC236}">
                <a16:creationId xmlns:a16="http://schemas.microsoft.com/office/drawing/2014/main" id="{43529F8C-0E7A-48E9-9E00-A0BD50E5C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"/>
            <a:ext cx="12192000" cy="685792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10A2B3A-BE38-4192-A7D7-5D074E23F5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1D10146-194A-47BE-9F8F-5C0D0C14C3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939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6F0525CD-A74C-4472-8A2B-C1CD6140BB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E62B0EE-571B-415A-ADF9-4331D4B47F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2D09768-EE5D-496C-9E3C-AE35DCF259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426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97D37BEC-CA0D-4029-881D-E297D1B19A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1887608-BB4B-4547-B274-953A119D6B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7891CD-B8A4-45E0-B381-63A43E3CD2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578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DA1C579-F132-4875-8D1D-65AB51E20B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" y="0"/>
            <a:ext cx="1219186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C25229-1106-4D4F-AD17-E2C55794FE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08" y="412080"/>
            <a:ext cx="1717163" cy="581833"/>
          </a:xfrm>
          <a:prstGeom prst="rect">
            <a:avLst/>
          </a:prstGeom>
          <a:effectLst>
            <a:outerShdw blurRad="342900" dist="660400" dir="5400000" sx="37000" sy="37000" algn="ctr" rotWithShape="0">
              <a:srgbClr val="000000">
                <a:alpha val="68000"/>
              </a:srgbClr>
            </a:outerShdw>
          </a:effectLst>
        </p:spPr>
      </p:pic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980810" y="292214"/>
            <a:ext cx="6864143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Thank you for your attention!</a:t>
            </a:r>
            <a:endParaRPr lang="nl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EDC6E5-D103-44A4-A946-E80203BC2FB4}"/>
              </a:ext>
            </a:extLst>
          </p:cNvPr>
          <p:cNvSpPr txBox="1"/>
          <p:nvPr userDrawn="1"/>
        </p:nvSpPr>
        <p:spPr>
          <a:xfrm>
            <a:off x="250168" y="6437559"/>
            <a:ext cx="11691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>
                <a:solidFill>
                  <a:schemeClr val="bg1"/>
                </a:solidFill>
              </a:rPr>
              <a:t>OPPLE Lighting Europe | T: +31 (0)88 056 7888 | </a:t>
            </a:r>
            <a:r>
              <a:rPr lang="en-US" sz="1200" i="0" baseline="0">
                <a:solidFill>
                  <a:schemeClr val="bg1"/>
                </a:solidFill>
              </a:rPr>
              <a:t>E</a:t>
            </a:r>
            <a:r>
              <a:rPr lang="en-US" sz="1200" b="0" i="0" baseline="0">
                <a:solidFill>
                  <a:schemeClr val="bg1"/>
                </a:solidFill>
              </a:rPr>
              <a:t>: service@opple.com |</a:t>
            </a:r>
            <a:r>
              <a:rPr lang="en-US" sz="1200" i="0">
                <a:solidFill>
                  <a:schemeClr val="bg1"/>
                </a:solidFill>
              </a:rPr>
              <a:t> </a:t>
            </a:r>
            <a:r>
              <a:rPr lang="en-US" sz="1200" i="0" err="1">
                <a:solidFill>
                  <a:schemeClr val="bg1"/>
                </a:solidFill>
              </a:rPr>
              <a:t>Meerenakkerweg</a:t>
            </a:r>
            <a:r>
              <a:rPr lang="en-US" sz="1200" i="0">
                <a:solidFill>
                  <a:schemeClr val="bg1"/>
                </a:solidFill>
              </a:rPr>
              <a:t> 1-07, </a:t>
            </a:r>
            <a:r>
              <a:rPr lang="en-US" sz="1200" i="0" baseline="0">
                <a:solidFill>
                  <a:schemeClr val="bg1"/>
                </a:solidFill>
              </a:rPr>
              <a:t>5652 AR Eindhoven, The Netherlands | OPPLE.COM</a:t>
            </a:r>
            <a:endParaRPr lang="nl-NL" sz="1200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57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1">
            <a:extLst>
              <a:ext uri="{FF2B5EF4-FFF2-40B4-BE49-F238E27FC236}">
                <a16:creationId xmlns:a16="http://schemas.microsoft.com/office/drawing/2014/main" id="{03465F4A-6A52-4423-98E0-C87103AE3B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B5799-9029-469F-9316-43624A2417E3}"/>
              </a:ext>
            </a:extLst>
          </p:cNvPr>
          <p:cNvSpPr txBox="1"/>
          <p:nvPr userDrawn="1"/>
        </p:nvSpPr>
        <p:spPr>
          <a:xfrm>
            <a:off x="250168" y="6437559"/>
            <a:ext cx="11691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>
                <a:solidFill>
                  <a:schemeClr val="bg1"/>
                </a:solidFill>
              </a:rPr>
              <a:t>OPPLE Lighting Europe | T: +31 (0)88 056 7888 | </a:t>
            </a:r>
            <a:r>
              <a:rPr lang="en-US" sz="1200" i="0" baseline="0">
                <a:solidFill>
                  <a:schemeClr val="bg1"/>
                </a:solidFill>
              </a:rPr>
              <a:t>E</a:t>
            </a:r>
            <a:r>
              <a:rPr lang="en-US" sz="1200" b="0" i="0" baseline="0">
                <a:solidFill>
                  <a:schemeClr val="bg1"/>
                </a:solidFill>
              </a:rPr>
              <a:t>: service@opple.com |</a:t>
            </a:r>
            <a:r>
              <a:rPr lang="en-US" sz="1200" i="0">
                <a:solidFill>
                  <a:schemeClr val="bg1"/>
                </a:solidFill>
              </a:rPr>
              <a:t> </a:t>
            </a:r>
            <a:r>
              <a:rPr lang="en-US" sz="1200" i="0" err="1">
                <a:solidFill>
                  <a:schemeClr val="bg1"/>
                </a:solidFill>
              </a:rPr>
              <a:t>Meerenakkerweg</a:t>
            </a:r>
            <a:r>
              <a:rPr lang="en-US" sz="1200" i="0">
                <a:solidFill>
                  <a:schemeClr val="bg1"/>
                </a:solidFill>
              </a:rPr>
              <a:t> 1-07, </a:t>
            </a:r>
            <a:r>
              <a:rPr lang="en-US" sz="1200" i="0" baseline="0">
                <a:solidFill>
                  <a:schemeClr val="bg1"/>
                </a:solidFill>
              </a:rPr>
              <a:t>5652 AR Eindhoven, The Netherlands | OPPLE.COM</a:t>
            </a:r>
            <a:endParaRPr lang="nl-NL" sz="1200" i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EBE9D0-1A0C-486C-B873-9A9343FAB2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015" y="2814687"/>
            <a:ext cx="3625970" cy="12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30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1">
            <a:extLst>
              <a:ext uri="{FF2B5EF4-FFF2-40B4-BE49-F238E27FC236}">
                <a16:creationId xmlns:a16="http://schemas.microsoft.com/office/drawing/2014/main" id="{8ADF065B-18C4-4584-8026-CAFD464B36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B5799-9029-469F-9316-43624A2417E3}"/>
              </a:ext>
            </a:extLst>
          </p:cNvPr>
          <p:cNvSpPr txBox="1"/>
          <p:nvPr userDrawn="1"/>
        </p:nvSpPr>
        <p:spPr>
          <a:xfrm>
            <a:off x="250168" y="6437559"/>
            <a:ext cx="11691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>
                <a:solidFill>
                  <a:srgbClr val="005396"/>
                </a:solidFill>
              </a:rPr>
              <a:t>OPPLE Lighting Europe | T: +31 (0)88 056 7888 | </a:t>
            </a:r>
            <a:r>
              <a:rPr lang="en-US" sz="1200" i="0" baseline="0">
                <a:solidFill>
                  <a:srgbClr val="005396"/>
                </a:solidFill>
              </a:rPr>
              <a:t>E</a:t>
            </a:r>
            <a:r>
              <a:rPr lang="en-US" sz="1200" b="0" i="0" baseline="0">
                <a:solidFill>
                  <a:srgbClr val="005396"/>
                </a:solidFill>
              </a:rPr>
              <a:t>: service@opple.com |</a:t>
            </a:r>
            <a:r>
              <a:rPr lang="en-US" sz="1200" i="0">
                <a:solidFill>
                  <a:srgbClr val="005396"/>
                </a:solidFill>
              </a:rPr>
              <a:t> </a:t>
            </a:r>
            <a:r>
              <a:rPr lang="en-US" sz="1200" i="0" err="1">
                <a:solidFill>
                  <a:srgbClr val="005396"/>
                </a:solidFill>
              </a:rPr>
              <a:t>Meerenakkerweg</a:t>
            </a:r>
            <a:r>
              <a:rPr lang="en-US" sz="1200" i="0">
                <a:solidFill>
                  <a:srgbClr val="005396"/>
                </a:solidFill>
              </a:rPr>
              <a:t> 1-07, </a:t>
            </a:r>
            <a:r>
              <a:rPr lang="en-US" sz="1200" i="0" baseline="0">
                <a:solidFill>
                  <a:srgbClr val="005396"/>
                </a:solidFill>
              </a:rPr>
              <a:t>5652 AR Eindhoven, The Netherlands | OPPLE.COM</a:t>
            </a:r>
            <a:endParaRPr lang="nl-NL" sz="1200" i="0">
              <a:solidFill>
                <a:srgbClr val="00539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EBE9D0-1A0C-486C-B873-9A9343FAB2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015" y="2814687"/>
            <a:ext cx="3625970" cy="1228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9585DE-8266-452C-A446-DC9DD385D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014" y="2814687"/>
            <a:ext cx="3625969" cy="12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5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4DCA6-B9CE-E106-B9E8-66DD7D332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1C9DEC-A8AA-4646-CFA7-23EB34B603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63" y="466255"/>
            <a:ext cx="1600040" cy="542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C0A33D-37C0-BEF6-D433-089219BDC6CB}"/>
              </a:ext>
            </a:extLst>
          </p:cNvPr>
          <p:cNvSpPr txBox="1"/>
          <p:nvPr userDrawn="1"/>
        </p:nvSpPr>
        <p:spPr>
          <a:xfrm>
            <a:off x="1056710" y="4566904"/>
            <a:ext cx="5757666" cy="1030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95">
                <a:solidFill>
                  <a:schemeClr val="bg1"/>
                </a:solidFill>
                <a:latin typeface="Whitney Light" pitchFamily="2" charset="0"/>
              </a:rPr>
              <a:t>INTRODUCTION</a:t>
            </a:r>
            <a:endParaRPr lang="zh-CN" altLang="en-US" sz="6095">
              <a:solidFill>
                <a:schemeClr val="bg1"/>
              </a:solidFill>
              <a:latin typeface="Whitney Light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68D3E-D2DE-6177-ADF0-FF353A838F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71" y="466256"/>
            <a:ext cx="1600033" cy="5421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B44946-686C-F65D-BC9E-8409AE199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6365" y="729089"/>
            <a:ext cx="10155635" cy="6276181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4E7302D-0A3C-12FE-B833-5AD81C43F7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" y="0"/>
            <a:ext cx="12188019" cy="68557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8F1012-8F6C-4559-25A5-5342A7920FE8}"/>
              </a:ext>
            </a:extLst>
          </p:cNvPr>
          <p:cNvSpPr/>
          <p:nvPr userDrawn="1"/>
        </p:nvSpPr>
        <p:spPr>
          <a:xfrm>
            <a:off x="-1" y="6111204"/>
            <a:ext cx="1869499" cy="568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2032"/>
          </a:p>
        </p:txBody>
      </p:sp>
    </p:spTree>
    <p:extLst>
      <p:ext uri="{BB962C8B-B14F-4D97-AF65-F5344CB8AC3E}">
        <p14:creationId xmlns:p14="http://schemas.microsoft.com/office/powerpoint/2010/main" val="3215860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defRPr/>
            </a:lvl1pPr>
            <a:lvl2pPr marL="806450" indent="-349250">
              <a:defRPr/>
            </a:lvl2pPr>
            <a:lvl3pPr marL="1255713" indent="-341313">
              <a:defRPr/>
            </a:lvl3pPr>
            <a:lvl4pPr marL="1703388" indent="-331788">
              <a:defRPr/>
            </a:lvl4pPr>
            <a:lvl5pPr marL="2151063" indent="-322263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391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defRPr/>
            </a:lvl1pPr>
            <a:lvl2pPr marL="806450" indent="-349250">
              <a:defRPr/>
            </a:lvl2pPr>
            <a:lvl3pPr marL="1255713" indent="-341313">
              <a:defRPr/>
            </a:lvl3pPr>
            <a:lvl4pPr marL="1703388" indent="-331788">
              <a:defRPr/>
            </a:lvl4pPr>
            <a:lvl5pPr marL="2151063" indent="-322263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C7CE22-77CB-4A06-9EB7-A2C06B02FD38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C8CFAB-69AF-408F-B1CA-6B6E50A6A5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129" y="-6024325"/>
            <a:ext cx="8680330" cy="867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3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defRPr/>
            </a:lvl1pPr>
            <a:lvl2pPr marL="806450" indent="-349250">
              <a:defRPr/>
            </a:lvl2pPr>
            <a:lvl3pPr marL="1255713" indent="-341313">
              <a:defRPr/>
            </a:lvl3pPr>
            <a:lvl4pPr marL="1703388" indent="-331788">
              <a:defRPr/>
            </a:lvl4pPr>
            <a:lvl5pPr marL="2151063" indent="-322263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18F857-D7FF-4E9A-ABFE-511B00E7F190}"/>
              </a:ext>
            </a:extLst>
          </p:cNvPr>
          <p:cNvSpPr/>
          <p:nvPr userDrawn="1"/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rgbClr val="004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F700270-2A2C-45EB-A6C3-4B753E363F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289" b="57879"/>
          <a:stretch/>
        </p:blipFill>
        <p:spPr>
          <a:xfrm rot="16200000">
            <a:off x="8167788" y="2833788"/>
            <a:ext cx="4250756" cy="37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9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68A0D6-5001-4A50-9669-5F31E9F62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920" y="1694993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A705036-1918-4FFA-B9B8-386BC7D0A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7920" y="1694993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F6DC75-63D3-47BA-90BF-91A696BFA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5298" y="275782"/>
            <a:ext cx="8514018" cy="511266"/>
          </a:xfrm>
        </p:spPr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948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506" y="170293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506" y="2526847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7918" y="170293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27918" y="2526847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42577A9-1610-40E7-8938-23526695DD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5298" y="275782"/>
            <a:ext cx="8514018" cy="511266"/>
          </a:xfrm>
        </p:spPr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791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B03056C-C43F-4A85-A639-C701ED82C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902" y="1687369"/>
            <a:ext cx="6172200" cy="4184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D78F8-ECE6-435C-BBA8-A481CF2DAF0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5502" y="1695307"/>
            <a:ext cx="3932237" cy="41845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6031A3-A035-4D28-A003-9287DBC23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5298" y="275782"/>
            <a:ext cx="8514018" cy="511266"/>
          </a:xfrm>
        </p:spPr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858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38902" y="1695307"/>
            <a:ext cx="6172200" cy="41766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502" y="1695307"/>
            <a:ext cx="3932237" cy="41845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1F98262-8049-4C44-9E3D-F1C6D8DA07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5298" y="275782"/>
            <a:ext cx="8514018" cy="511266"/>
          </a:xfrm>
        </p:spPr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299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silhouette&#10;&#10;Description automatically generated">
            <a:extLst>
              <a:ext uri="{FF2B5EF4-FFF2-40B4-BE49-F238E27FC236}">
                <a16:creationId xmlns:a16="http://schemas.microsoft.com/office/drawing/2014/main" id="{AB1AD220-1023-434C-B1CE-A4AF1602F8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37C6BEE-D1B6-4C40-BDA5-A3B7182142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53B4083-D60B-44AA-9716-1B5A154FD9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958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8AC9B3-879E-42EB-9C85-CA9FE85FF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3058" y="-107741"/>
            <a:ext cx="13211882" cy="6965741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37C6BEE-D1B6-4C40-BDA5-A3B7182142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53B4083-D60B-44AA-9716-1B5A154FD9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255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E9900E-B1DC-BE46-94DF-94255EE0F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6346" y="-105990"/>
            <a:ext cx="2651247" cy="70766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5298" y="275782"/>
            <a:ext cx="8514018" cy="511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IN CAPITAL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458" y="1693103"/>
            <a:ext cx="11050342" cy="4939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Box 3"/>
          <p:cNvSpPr txBox="1"/>
          <p:nvPr userDrawn="1"/>
        </p:nvSpPr>
        <p:spPr>
          <a:xfrm>
            <a:off x="303458" y="6386110"/>
            <a:ext cx="1024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kern="1200">
                <a:solidFill>
                  <a:schemeClr val="tx2"/>
                </a:solidFill>
                <a:latin typeface="Whitney Bold" pitchFamily="50" charset="0"/>
                <a:ea typeface="+mj-ea"/>
                <a:cs typeface="+mj-cs"/>
              </a:rPr>
              <a:t>OPPLE.COM</a:t>
            </a:r>
            <a:endParaRPr lang="nl-NL" sz="1200" b="0" kern="1200">
              <a:solidFill>
                <a:schemeClr val="tx2"/>
              </a:solidFill>
              <a:latin typeface="Whitney Bold" pitchFamily="50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58" y="356398"/>
            <a:ext cx="1484330" cy="50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3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rgbClr val="005397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492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2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03388" indent="-331788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2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51063" indent="-322263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2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2">
          <p15:clr>
            <a:srgbClr val="F26B43"/>
          </p15:clr>
        </p15:guide>
        <p15:guide id="2" pos="166">
          <p15:clr>
            <a:srgbClr val="F26B43"/>
          </p15:clr>
        </p15:guide>
        <p15:guide id="3" orient="horz" pos="4178">
          <p15:clr>
            <a:srgbClr val="F26B43"/>
          </p15:clr>
        </p15:guide>
        <p15:guide id="4" pos="75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82E22-6E25-7E61-995D-0E3C0D9B6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FD87-5D15-AF49-3ECD-F3ADB0234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298" y="275781"/>
            <a:ext cx="4696245" cy="976075"/>
          </a:xfrm>
        </p:spPr>
        <p:txBody>
          <a:bodyPr>
            <a:normAutofit/>
          </a:bodyPr>
          <a:lstStyle/>
          <a:p>
            <a:r>
              <a:rPr lang="en-GB"/>
              <a:t>FALCON </a:t>
            </a:r>
            <a:r>
              <a:rPr lang="en-GB" err="1"/>
              <a:t>Tunable</a:t>
            </a:r>
            <a:r>
              <a:rPr lang="en-GB"/>
              <a:t> white</a:t>
            </a:r>
            <a:endParaRPr lang="LID4096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9BC1D6A-E700-55C9-7631-ED30B51D5243}"/>
              </a:ext>
            </a:extLst>
          </p:cNvPr>
          <p:cNvSpPr txBox="1">
            <a:spLocks/>
          </p:cNvSpPr>
          <p:nvPr/>
        </p:nvSpPr>
        <p:spPr>
          <a:xfrm>
            <a:off x="5417605" y="3944087"/>
            <a:ext cx="2397849" cy="330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396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t>Key Technical Specs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8962D3C-EDAE-5B93-2C37-EA31E9EF0EE6}"/>
              </a:ext>
            </a:extLst>
          </p:cNvPr>
          <p:cNvSpPr txBox="1">
            <a:spLocks/>
          </p:cNvSpPr>
          <p:nvPr/>
        </p:nvSpPr>
        <p:spPr>
          <a:xfrm>
            <a:off x="216512" y="3946122"/>
            <a:ext cx="5090424" cy="23038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3388" indent="-3317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1063" indent="-3222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5396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t>Features &amp; Benefits</a:t>
            </a:r>
          </a:p>
          <a:p>
            <a:pPr marL="358775" marR="0" lvl="0" indent="-3587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t>Modern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t>luminaire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t>with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t>direct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t>/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t>indirect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t> light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t>distribution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t> </a:t>
            </a:r>
          </a:p>
          <a:p>
            <a:pPr marL="358775" marR="0" lvl="0" indent="-3587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t>Extremely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t>comfortable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t> light (UGR &lt; 16) </a:t>
            </a:r>
          </a:p>
          <a:p>
            <a:pPr marL="358775" marR="0" lvl="0" indent="-3587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t>Stylish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t>touch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t>button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t>control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t> on pole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400" dirty="0">
                <a:solidFill>
                  <a:prstClr val="black"/>
                </a:solidFill>
              </a:rPr>
              <a:t>Integrated motion and daylight sensor</a:t>
            </a:r>
          </a:p>
          <a:p>
            <a:pPr marL="358775" marR="0" lvl="0" indent="-3587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1400" dirty="0">
                <a:solidFill>
                  <a:prstClr val="black"/>
                </a:solidFill>
              </a:rPr>
              <a:t>App control via Smart App, possible to connect to Smart Sensors</a:t>
            </a:r>
          </a:p>
          <a:p>
            <a:pPr marL="358775" marR="0" lvl="0" indent="-3587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hitney Light"/>
              <a:ea typeface="+mn-ea"/>
              <a:cs typeface="+mn-cs"/>
            </a:endParaRP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855EEB81-2C56-95F6-CB00-A826449FF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724977"/>
              </p:ext>
            </p:extLst>
          </p:nvPr>
        </p:nvGraphicFramePr>
        <p:xfrm>
          <a:off x="5420149" y="4224217"/>
          <a:ext cx="4088023" cy="24688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58318">
                  <a:extLst>
                    <a:ext uri="{9D8B030D-6E8A-4147-A177-3AD203B41FA5}">
                      <a16:colId xmlns:a16="http://schemas.microsoft.com/office/drawing/2014/main" val="2376737939"/>
                    </a:ext>
                  </a:extLst>
                </a:gridCol>
                <a:gridCol w="2329705">
                  <a:extLst>
                    <a:ext uri="{9D8B030D-6E8A-4147-A177-3AD203B41FA5}">
                      <a16:colId xmlns:a16="http://schemas.microsoft.com/office/drawing/2014/main" val="1318750119"/>
                    </a:ext>
                  </a:extLst>
                </a:gridCol>
              </a:tblGrid>
              <a:tr h="235395">
                <a:tc>
                  <a:txBody>
                    <a:bodyPr/>
                    <a:lstStyle/>
                    <a:p>
                      <a:r>
                        <a:rPr lang="en-GB" sz="1200" b="1"/>
                        <a:t>Power</a:t>
                      </a:r>
                      <a:endParaRPr lang="en-NL" sz="12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>
                          <a:solidFill>
                            <a:schemeClr val="tx1"/>
                          </a:solidFill>
                        </a:rPr>
                        <a:t>100W</a:t>
                      </a:r>
                      <a:endParaRPr lang="en-NL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2076224"/>
                  </a:ext>
                </a:extLst>
              </a:tr>
              <a:tr h="235395">
                <a:tc>
                  <a:txBody>
                    <a:bodyPr/>
                    <a:lstStyle/>
                    <a:p>
                      <a:r>
                        <a:rPr lang="en-GB" sz="1200" b="1"/>
                        <a:t>CCT</a:t>
                      </a:r>
                      <a:endParaRPr lang="en-NL" sz="12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</a:rPr>
                        <a:t>2700-6500K</a:t>
                      </a:r>
                      <a:endParaRPr lang="en-NL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0989880"/>
                  </a:ext>
                </a:extLst>
              </a:tr>
              <a:tr h="235395">
                <a:tc>
                  <a:txBody>
                    <a:bodyPr/>
                    <a:lstStyle/>
                    <a:p>
                      <a:r>
                        <a:rPr lang="en-GB" sz="1200" b="1"/>
                        <a:t>Output (</a:t>
                      </a:r>
                      <a:r>
                        <a:rPr lang="en-GB" sz="1200" b="1" err="1"/>
                        <a:t>lm</a:t>
                      </a:r>
                      <a:r>
                        <a:rPr lang="en-GB" sz="1200" b="1"/>
                        <a:t>)</a:t>
                      </a:r>
                      <a:endParaRPr lang="en-NL" sz="12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12.500 lm</a:t>
                      </a:r>
                      <a:endParaRPr lang="en-NL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1423455"/>
                  </a:ext>
                </a:extLst>
              </a:tr>
              <a:tr h="235395">
                <a:tc>
                  <a:txBody>
                    <a:bodyPr/>
                    <a:lstStyle/>
                    <a:p>
                      <a:r>
                        <a:rPr lang="en-GB" sz="1200" b="1"/>
                        <a:t>Efficacy</a:t>
                      </a:r>
                      <a:endParaRPr lang="en-NL" sz="12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solidFill>
                            <a:prstClr val="black"/>
                          </a:solidFill>
                          <a:latin typeface="+mn-lt"/>
                        </a:rPr>
                        <a:t>125</a:t>
                      </a:r>
                      <a:r>
                        <a:rPr kumimoji="0" lang="en-GB" sz="12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lm</a:t>
                      </a: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/W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3286403"/>
                  </a:ext>
                </a:extLst>
              </a:tr>
              <a:tr h="23539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1"/>
                        <a:t>Dimming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BLE2</a:t>
                      </a:r>
                      <a:endParaRPr lang="en-NL" sz="1200" b="0" dirty="0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0955953"/>
                  </a:ext>
                </a:extLst>
              </a:tr>
              <a:tr h="23539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1"/>
                        <a:t>CRI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/>
                        <a:t>&gt;80</a:t>
                      </a:r>
                      <a:endParaRPr lang="en-NL" sz="1200" b="0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0417432"/>
                  </a:ext>
                </a:extLst>
              </a:tr>
              <a:tr h="23539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1"/>
                        <a:t>IP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IP20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2851050"/>
                  </a:ext>
                </a:extLst>
              </a:tr>
              <a:tr h="23539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1"/>
                        <a:t>Lifetime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50,000hrs (L80)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2843880"/>
                  </a:ext>
                </a:extLst>
              </a:tr>
              <a:tr h="23539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1"/>
                        <a:t>UGR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&lt; </a:t>
                      </a:r>
                      <a:r>
                        <a:rPr lang="en-GB" sz="1200" dirty="0"/>
                        <a:t>16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2977458"/>
                  </a:ext>
                </a:extLst>
              </a:tr>
            </a:tbl>
          </a:graphicData>
        </a:graphic>
      </p:graphicFrame>
      <p:pic>
        <p:nvPicPr>
          <p:cNvPr id="3" name="图片 1">
            <a:extLst>
              <a:ext uri="{FF2B5EF4-FFF2-40B4-BE49-F238E27FC236}">
                <a16:creationId xmlns:a16="http://schemas.microsoft.com/office/drawing/2014/main" id="{22AB2360-E58F-0658-6BE9-AF5C0D76E3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r="20580"/>
          <a:stretch/>
        </p:blipFill>
        <p:spPr>
          <a:xfrm>
            <a:off x="8873300" y="2266950"/>
            <a:ext cx="1907149" cy="19397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ECDE5-1C74-FEF5-C658-6FB99928F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9405" y="275781"/>
            <a:ext cx="573406" cy="573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E2FE00-0323-A6BD-8E9C-4784C1AF1D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714"/>
          <a:stretch/>
        </p:blipFill>
        <p:spPr>
          <a:xfrm>
            <a:off x="0" y="1092443"/>
            <a:ext cx="4092750" cy="2491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F1D046-EE59-C2BC-F20D-00BA3DDDEB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7862" y="932916"/>
            <a:ext cx="573405" cy="573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3A7383-6338-6730-6004-184AE43093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8634" y="275780"/>
            <a:ext cx="573406" cy="5734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15A66F-EB7D-3083-7CC0-084470B151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7863" y="274504"/>
            <a:ext cx="573405" cy="5746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57876F-53D1-4B6A-CF3E-21B1D40EE2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6318" y="275780"/>
            <a:ext cx="592999" cy="592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B90867-10CF-A364-D3B7-C8D34D65DC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98634" y="932915"/>
            <a:ext cx="573406" cy="573406"/>
          </a:xfrm>
          <a:prstGeom prst="rect">
            <a:avLst/>
          </a:prstGeom>
        </p:spPr>
      </p:pic>
      <p:pic>
        <p:nvPicPr>
          <p:cNvPr id="14" name="Picture 6" descr="A picture containing stand, black and white, lamp, light&#10;&#10;Description automatically generated">
            <a:extLst>
              <a:ext uri="{FF2B5EF4-FFF2-40B4-BE49-F238E27FC236}">
                <a16:creationId xmlns:a16="http://schemas.microsoft.com/office/drawing/2014/main" id="{8A233930-E3C7-5BE9-C83E-B01D469297F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1" r="33225" b="8189"/>
          <a:stretch/>
        </p:blipFill>
        <p:spPr>
          <a:xfrm>
            <a:off x="9633148" y="1251856"/>
            <a:ext cx="1936596" cy="5559184"/>
          </a:xfrm>
          <a:prstGeom prst="rect">
            <a:avLst/>
          </a:prstGeom>
        </p:spPr>
      </p:pic>
      <p:grpSp>
        <p:nvGrpSpPr>
          <p:cNvPr id="17" name="Group 11">
            <a:extLst>
              <a:ext uri="{FF2B5EF4-FFF2-40B4-BE49-F238E27FC236}">
                <a16:creationId xmlns:a16="http://schemas.microsoft.com/office/drawing/2014/main" id="{882D38E8-9F1B-BA4A-9DD7-B2BDB87B45E0}"/>
              </a:ext>
            </a:extLst>
          </p:cNvPr>
          <p:cNvGrpSpPr/>
          <p:nvPr/>
        </p:nvGrpSpPr>
        <p:grpSpPr>
          <a:xfrm>
            <a:off x="11354540" y="2338181"/>
            <a:ext cx="610986" cy="2181637"/>
            <a:chOff x="10675623" y="3389555"/>
            <a:chExt cx="805986" cy="3154680"/>
          </a:xfrm>
        </p:grpSpPr>
        <p:pic>
          <p:nvPicPr>
            <p:cNvPr id="18" name="Content Placeholder 5">
              <a:extLst>
                <a:ext uri="{FF2B5EF4-FFF2-40B4-BE49-F238E27FC236}">
                  <a16:creationId xmlns:a16="http://schemas.microsoft.com/office/drawing/2014/main" id="{FA20D80C-5034-44BF-2EBB-C80C231406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219" r="11323" b="3228"/>
            <a:stretch/>
          </p:blipFill>
          <p:spPr>
            <a:xfrm>
              <a:off x="10675623" y="3389555"/>
              <a:ext cx="805986" cy="3154680"/>
            </a:xfrm>
            <a:prstGeom prst="rect">
              <a:avLst/>
            </a:prstGeom>
          </p:spPr>
        </p:pic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BBF38351-86FF-DE7E-8E6E-090638845801}"/>
                </a:ext>
              </a:extLst>
            </p:cNvPr>
            <p:cNvSpPr/>
            <p:nvPr/>
          </p:nvSpPr>
          <p:spPr>
            <a:xfrm>
              <a:off x="10783855" y="4097485"/>
              <a:ext cx="340519" cy="173832"/>
            </a:xfrm>
            <a:prstGeom prst="rect">
              <a:avLst/>
            </a:prstGeom>
            <a:solidFill>
              <a:srgbClr val="7776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pic>
        <p:nvPicPr>
          <p:cNvPr id="20" name="Graphic 19">
            <a:extLst>
              <a:ext uri="{FF2B5EF4-FFF2-40B4-BE49-F238E27FC236}">
                <a16:creationId xmlns:a16="http://schemas.microsoft.com/office/drawing/2014/main" id="{B753CD66-948D-6970-728F-E9F92A1F4DF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099405" y="932915"/>
            <a:ext cx="570057" cy="57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106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">
      <a:dk1>
        <a:sysClr val="windowText" lastClr="000000"/>
      </a:dk1>
      <a:lt1>
        <a:sysClr val="window" lastClr="FFFFFF"/>
      </a:lt1>
      <a:dk2>
        <a:srgbClr val="0046AA"/>
      </a:dk2>
      <a:lt2>
        <a:srgbClr val="5A5A5A"/>
      </a:lt2>
      <a:accent1>
        <a:srgbClr val="BBD7FF"/>
      </a:accent1>
      <a:accent2>
        <a:srgbClr val="0046AA"/>
      </a:accent2>
      <a:accent3>
        <a:srgbClr val="5A5A5A"/>
      </a:accent3>
      <a:accent4>
        <a:srgbClr val="FFFFFF"/>
      </a:accent4>
      <a:accent5>
        <a:srgbClr val="AEABAB"/>
      </a:accent5>
      <a:accent6>
        <a:srgbClr val="8986CA"/>
      </a:accent6>
      <a:hlink>
        <a:srgbClr val="0563C1"/>
      </a:hlink>
      <a:folHlink>
        <a:srgbClr val="8986CA"/>
      </a:folHlink>
    </a:clrScheme>
    <a:fontScheme name="OPPLE font">
      <a:majorFont>
        <a:latin typeface="Whitney Light"/>
        <a:ea typeface=""/>
        <a:cs typeface=""/>
      </a:majorFont>
      <a:minorFont>
        <a:latin typeface="Whitne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OPPLE 2019-01" id="{817BC600-05DE-4A78-885F-5F519D5D73C8}" vid="{0AE80EBB-35C9-4F1F-9BA8-E4C8664819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17A4AF58EE3F45955D2956732F65BA" ma:contentTypeVersion="16" ma:contentTypeDescription="Create a new document." ma:contentTypeScope="" ma:versionID="6a12912450f783d0d1cde6c2a2e7bc4c">
  <xsd:schema xmlns:xsd="http://www.w3.org/2001/XMLSchema" xmlns:xs="http://www.w3.org/2001/XMLSchema" xmlns:p="http://schemas.microsoft.com/office/2006/metadata/properties" xmlns:ns2="fdf7de41-d7a7-4947-8b74-427231b8240e" xmlns:ns3="d8bb9b05-0166-4236-b3d3-3642d01cc481" targetNamespace="http://schemas.microsoft.com/office/2006/metadata/properties" ma:root="true" ma:fieldsID="f1ff06eeac629cae3dbe6472548ae9cd" ns2:_="" ns3:_="">
    <xsd:import namespace="fdf7de41-d7a7-4947-8b74-427231b8240e"/>
    <xsd:import namespace="d8bb9b05-0166-4236-b3d3-3642d01cc4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7de41-d7a7-4947-8b74-427231b824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4ae8b87-17ba-4e55-99ee-4322953f23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b9b05-0166-4236-b3d3-3642d01cc48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eded4ed-59dc-40e9-9401-690ed9b3d37c}" ma:internalName="TaxCatchAll" ma:showField="CatchAllData" ma:web="d8bb9b05-0166-4236-b3d3-3642d01cc4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f7de41-d7a7-4947-8b74-427231b8240e">
      <Terms xmlns="http://schemas.microsoft.com/office/infopath/2007/PartnerControls"/>
    </lcf76f155ced4ddcb4097134ff3c332f>
    <TaxCatchAll xmlns="d8bb9b05-0166-4236-b3d3-3642d01cc481" xsi:nil="true"/>
  </documentManagement>
</p:properties>
</file>

<file path=customXml/itemProps1.xml><?xml version="1.0" encoding="utf-8"?>
<ds:datastoreItem xmlns:ds="http://schemas.openxmlformats.org/officeDocument/2006/customXml" ds:itemID="{13761112-A122-472A-9ACC-0792FC440DF0}"/>
</file>

<file path=customXml/itemProps2.xml><?xml version="1.0" encoding="utf-8"?>
<ds:datastoreItem xmlns:ds="http://schemas.openxmlformats.org/officeDocument/2006/customXml" ds:itemID="{B907C3C7-09EC-4726-98D9-E0A7875EEE42}"/>
</file>

<file path=customXml/itemProps3.xml><?xml version="1.0" encoding="utf-8"?>
<ds:datastoreItem xmlns:ds="http://schemas.openxmlformats.org/officeDocument/2006/customXml" ds:itemID="{CD7F2957-2655-4FEE-8AEA-951C06E31FC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5137</TotalTime>
  <Words>77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Whitney Bold</vt:lpstr>
      <vt:lpstr>Whitney Light</vt:lpstr>
      <vt:lpstr>1_Office Theme</vt:lpstr>
      <vt:lpstr>FALCON Tunable white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ingrid.bos@opple.com</dc:creator>
  <cp:lastModifiedBy>Pim Kemps | Opple Lighting</cp:lastModifiedBy>
  <cp:revision>171</cp:revision>
  <dcterms:created xsi:type="dcterms:W3CDTF">2018-12-27T08:57:43Z</dcterms:created>
  <dcterms:modified xsi:type="dcterms:W3CDTF">2025-07-16T12:41:22Z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940355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  <property fmtid="{D5CDD505-2E9C-101B-9397-08002B2CF9AE}" pid="5" name="ContentTypeId">
    <vt:lpwstr>0x0101001A17A4AF58EE3F45955D2956732F65BA</vt:lpwstr>
  </property>
</Properties>
</file>