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sldIdLst>
    <p:sldId id="2128753500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F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m Kemps | Opple Lighting" userId="066ca501-5776-4fec-9ec6-c400fb68d674" providerId="ADAL" clId="{584AA9BC-8AB1-4D6C-966C-97482B9FDD07}"/>
    <pc:docChg chg="custSel modSld">
      <pc:chgData name="Pim Kemps | Opple Lighting" userId="066ca501-5776-4fec-9ec6-c400fb68d674" providerId="ADAL" clId="{584AA9BC-8AB1-4D6C-966C-97482B9FDD07}" dt="2025-07-16T08:33:04.480" v="37" actId="1076"/>
      <pc:docMkLst>
        <pc:docMk/>
      </pc:docMkLst>
      <pc:sldChg chg="delSp mod">
        <pc:chgData name="Pim Kemps | Opple Lighting" userId="066ca501-5776-4fec-9ec6-c400fb68d674" providerId="ADAL" clId="{584AA9BC-8AB1-4D6C-966C-97482B9FDD07}" dt="2025-07-15T07:34:39.152" v="10" actId="478"/>
        <pc:sldMkLst>
          <pc:docMk/>
          <pc:sldMk cId="558667558" sldId="2128753446"/>
        </pc:sldMkLst>
      </pc:sldChg>
      <pc:sldChg chg="delSp modSp mod">
        <pc:chgData name="Pim Kemps | Opple Lighting" userId="066ca501-5776-4fec-9ec6-c400fb68d674" providerId="ADAL" clId="{584AA9BC-8AB1-4D6C-966C-97482B9FDD07}" dt="2025-07-15T14:25:45.206" v="15" actId="27636"/>
        <pc:sldMkLst>
          <pc:docMk/>
          <pc:sldMk cId="1275909803" sldId="2128753500"/>
        </pc:sldMkLst>
      </pc:sldChg>
      <pc:sldChg chg="addSp delSp modSp mod">
        <pc:chgData name="Pim Kemps | Opple Lighting" userId="066ca501-5776-4fec-9ec6-c400fb68d674" providerId="ADAL" clId="{584AA9BC-8AB1-4D6C-966C-97482B9FDD07}" dt="2025-07-16T08:33:04.480" v="37" actId="1076"/>
        <pc:sldMkLst>
          <pc:docMk/>
          <pc:sldMk cId="556815142" sldId="2147474015"/>
        </pc:sldMkLst>
      </pc:sldChg>
    </pc:docChg>
  </pc:docChgLst>
  <pc:docChgLst>
    <pc:chgData name="Koen de Paauw | Opple Lighting" userId="9f3719a9-a981-47cb-901d-5ed252b05689" providerId="ADAL" clId="{C2614973-835D-4241-8ACA-FBAAA4EE6419}"/>
    <pc:docChg chg="delSld">
      <pc:chgData name="Koen de Paauw | Opple Lighting" userId="9f3719a9-a981-47cb-901d-5ed252b05689" providerId="ADAL" clId="{C2614973-835D-4241-8ACA-FBAAA4EE6419}" dt="2025-08-26T07:27:39.295" v="0" actId="47"/>
      <pc:docMkLst>
        <pc:docMk/>
      </pc:docMkLst>
      <pc:sldChg chg="del">
        <pc:chgData name="Koen de Paauw | Opple Lighting" userId="9f3719a9-a981-47cb-901d-5ed252b05689" providerId="ADAL" clId="{C2614973-835D-4241-8ACA-FBAAA4EE6419}" dt="2025-08-26T07:27:39.295" v="0" actId="47"/>
        <pc:sldMkLst>
          <pc:docMk/>
          <pc:sldMk cId="558667558" sldId="2128753446"/>
        </pc:sldMkLst>
      </pc:sldChg>
      <pc:sldChg chg="del">
        <pc:chgData name="Koen de Paauw | Opple Lighting" userId="9f3719a9-a981-47cb-901d-5ed252b05689" providerId="ADAL" clId="{C2614973-835D-4241-8ACA-FBAAA4EE6419}" dt="2025-08-26T07:27:39.295" v="0" actId="47"/>
        <pc:sldMkLst>
          <pc:docMk/>
          <pc:sldMk cId="556815142" sldId="21474740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4EC4-1654-4CBA-B763-B84EF45D08C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FB74-F9AB-4570-8985-BB63B7BF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5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38902" y="1695307"/>
            <a:ext cx="6172200" cy="4176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F98262-8049-4C44-9E3D-F1C6D8DA0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65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AC9B3-879E-42EB-9C85-CA9FE85FF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058" y="-107741"/>
            <a:ext cx="13211882" cy="69657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24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C79ADA-F8BE-4EA3-AC80-70D0233BA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22B5FC-087C-438D-9AA4-B6B83E41E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04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, handcart&#10;&#10;Description automatically generated">
            <a:extLst>
              <a:ext uri="{FF2B5EF4-FFF2-40B4-BE49-F238E27FC236}">
                <a16:creationId xmlns:a16="http://schemas.microsoft.com/office/drawing/2014/main" id="{43529F8C-0E7A-48E9-9E00-A0BD50E5C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"/>
            <a:ext cx="12192000" cy="685792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0A2B3A-BE38-4192-A7D7-5D074E23F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D10146-194A-47BE-9F8F-5C0D0C14C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40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6F0525CD-A74C-4472-8A2B-C1CD6140B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E62B0EE-571B-415A-ADF9-4331D4B47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09768-EE5D-496C-9E3C-AE35DCF259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11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>
            <a:extLst>
              <a:ext uri="{FF2B5EF4-FFF2-40B4-BE49-F238E27FC236}">
                <a16:creationId xmlns:a16="http://schemas.microsoft.com/office/drawing/2014/main" id="{8ADF065B-18C4-4584-8026-CAFD464B36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rgbClr val="005396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rgbClr val="005396"/>
                </a:solidFill>
              </a:rPr>
              <a:t>E</a:t>
            </a:r>
            <a:r>
              <a:rPr lang="en-US" sz="1200" b="0" i="0" baseline="0">
                <a:solidFill>
                  <a:srgbClr val="005396"/>
                </a:solidFill>
              </a:rPr>
              <a:t>: service@opple.com |</a:t>
            </a:r>
            <a:r>
              <a:rPr lang="en-US" sz="1200" i="0">
                <a:solidFill>
                  <a:srgbClr val="005396"/>
                </a:solidFill>
              </a:rPr>
              <a:t> </a:t>
            </a:r>
            <a:r>
              <a:rPr lang="en-US" sz="1200" i="0" err="1">
                <a:solidFill>
                  <a:srgbClr val="005396"/>
                </a:solidFill>
              </a:rPr>
              <a:t>Meerenakkerweg</a:t>
            </a:r>
            <a:r>
              <a:rPr lang="en-US" sz="1200" i="0">
                <a:solidFill>
                  <a:srgbClr val="005396"/>
                </a:solidFill>
              </a:rPr>
              <a:t> 1-07, </a:t>
            </a:r>
            <a:r>
              <a:rPr lang="en-US" sz="1200" i="0" baseline="0">
                <a:solidFill>
                  <a:srgbClr val="005396"/>
                </a:solidFill>
              </a:rPr>
              <a:t>5652 AR Eindhoven, The Netherlands | OPPLE.COM</a:t>
            </a:r>
            <a:endParaRPr lang="nl-NL" sz="1200" i="0">
              <a:solidFill>
                <a:srgbClr val="0053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585DE-8266-452C-A446-DC9DD385D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4" y="2814687"/>
            <a:ext cx="3625969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06" y="1702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06" y="252684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7918" y="1702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7918" y="252684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2577A9-1610-40E7-8938-23526695D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55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03056C-C43F-4A85-A639-C701ED82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02" y="1687369"/>
            <a:ext cx="6172200" cy="4184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D78F8-ECE6-435C-BBA8-A481CF2DAF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6031A3-A035-4D28-A003-9287DBC23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400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8A0D6-5001-4A50-9669-5F31E9F62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A705036-1918-4FFA-B9B8-386BC7D0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F6DC75-63D3-47BA-90BF-91A696BFA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41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DCA6-B9CE-E106-B9E8-66DD7D33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C9DEC-A8AA-4646-CFA7-23EB34B60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3" y="466255"/>
            <a:ext cx="1600040" cy="542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0A33D-37C0-BEF6-D433-089219BDC6CB}"/>
              </a:ext>
            </a:extLst>
          </p:cNvPr>
          <p:cNvSpPr txBox="1"/>
          <p:nvPr userDrawn="1"/>
        </p:nvSpPr>
        <p:spPr>
          <a:xfrm>
            <a:off x="1056710" y="4566904"/>
            <a:ext cx="5757666" cy="1030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95">
                <a:solidFill>
                  <a:schemeClr val="bg1"/>
                </a:solidFill>
                <a:latin typeface="Whitney Light" pitchFamily="2" charset="0"/>
              </a:rPr>
              <a:t>INTRODUCTION</a:t>
            </a:r>
            <a:endParaRPr lang="zh-CN" altLang="en-US" sz="6095">
              <a:solidFill>
                <a:schemeClr val="bg1"/>
              </a:solidFill>
              <a:latin typeface="Whitney Ligh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68D3E-D2DE-6177-ADF0-FF353A838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1" y="466256"/>
            <a:ext cx="1600033" cy="542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4946-686C-F65D-BC9E-8409AE19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6365" y="729089"/>
            <a:ext cx="10155635" cy="627618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7302D-0A3C-12FE-B833-5AD81C43F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" y="0"/>
            <a:ext cx="12188019" cy="68557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8F1012-8F6C-4559-25A5-5342A7920FE8}"/>
              </a:ext>
            </a:extLst>
          </p:cNvPr>
          <p:cNvSpPr/>
          <p:nvPr userDrawn="1"/>
        </p:nvSpPr>
        <p:spPr>
          <a:xfrm>
            <a:off x="-1" y="6111204"/>
            <a:ext cx="1869499" cy="5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032"/>
          </a:p>
        </p:txBody>
      </p:sp>
    </p:spTree>
    <p:extLst>
      <p:ext uri="{BB962C8B-B14F-4D97-AF65-F5344CB8AC3E}">
        <p14:creationId xmlns:p14="http://schemas.microsoft.com/office/powerpoint/2010/main" val="321206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49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5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s_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7CE22-77CB-4A06-9EB7-A2C06B02FD3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8CFAB-69AF-408F-B1CA-6B6E50A6A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29" y="-6024325"/>
            <a:ext cx="8680330" cy="86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s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8F857-D7FF-4E9A-ABFE-511B00E7F190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4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F700270-2A2C-45EB-A6C3-4B753E363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89" b="57879"/>
          <a:stretch/>
        </p:blipFill>
        <p:spPr>
          <a:xfrm rot="16200000">
            <a:off x="8167788" y="2833788"/>
            <a:ext cx="4250756" cy="37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8A0D6-5001-4A50-9669-5F31E9F62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A705036-1918-4FFA-B9B8-386BC7D0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F6DC75-63D3-47BA-90BF-91A696BFA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8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_Double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06" y="1702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06" y="252684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7918" y="1702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7918" y="252684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2577A9-1610-40E7-8938-23526695D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5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03056C-C43F-4A85-A639-C701ED82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02" y="1687369"/>
            <a:ext cx="6172200" cy="4184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D78F8-ECE6-435C-BBA8-A481CF2DAF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6031A3-A035-4D28-A003-9287DBC23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85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9900E-B1DC-BE46-94DF-94255EE0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346" y="-105990"/>
            <a:ext cx="2651247" cy="70766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58" y="1693103"/>
            <a:ext cx="11050342" cy="493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303458" y="638611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kern="1200">
                <a:solidFill>
                  <a:schemeClr val="tx2"/>
                </a:solidFill>
                <a:latin typeface="Whitney Bold" pitchFamily="50" charset="0"/>
                <a:ea typeface="+mj-ea"/>
                <a:cs typeface="+mj-cs"/>
              </a:rPr>
              <a:t>OPPLE.COM</a:t>
            </a:r>
            <a:endParaRPr lang="nl-NL" sz="1200" b="0" kern="1200">
              <a:solidFill>
                <a:schemeClr val="tx2"/>
              </a:solidFill>
              <a:latin typeface="Whitney Bold" pitchFamily="50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8" y="356398"/>
            <a:ext cx="1484330" cy="5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6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748" r:id="rId11"/>
    <p:sldLayoutId id="2147483749" r:id="rId12"/>
    <p:sldLayoutId id="2147483682" r:id="rId13"/>
    <p:sldLayoutId id="2147483683" r:id="rId14"/>
    <p:sldLayoutId id="2147483687" r:id="rId15"/>
    <p:sldLayoutId id="2147483746" r:id="rId16"/>
    <p:sldLayoutId id="2147483747" r:id="rId17"/>
    <p:sldLayoutId id="214748375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005397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3" indent="-322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494AB09C-46EF-8152-629E-1EFDB3A40F2B}"/>
              </a:ext>
            </a:extLst>
          </p:cNvPr>
          <p:cNvSpPr txBox="1">
            <a:spLocks/>
          </p:cNvSpPr>
          <p:nvPr/>
        </p:nvSpPr>
        <p:spPr>
          <a:xfrm>
            <a:off x="2170990" y="281364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rgbClr val="0053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Waterproof </a:t>
            </a:r>
            <a:r>
              <a:rPr lang="en-US" sz="3200" dirty="0" err="1"/>
              <a:t>ClassIC</a:t>
            </a:r>
            <a:r>
              <a:rPr lang="en-US" sz="3200" dirty="0"/>
              <a:t> </a:t>
            </a:r>
            <a:r>
              <a:rPr lang="en-US" sz="3200" dirty="0" err="1"/>
              <a:t>Ecomax</a:t>
            </a:r>
            <a:endParaRPr lang="en-GB" sz="3200" dirty="0"/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F49E5C81-7137-4A16-56B5-C9662F709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7368"/>
              </p:ext>
            </p:extLst>
          </p:nvPr>
        </p:nvGraphicFramePr>
        <p:xfrm>
          <a:off x="6429440" y="4124421"/>
          <a:ext cx="3837190" cy="23774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14637">
                  <a:extLst>
                    <a:ext uri="{9D8B030D-6E8A-4147-A177-3AD203B41FA5}">
                      <a16:colId xmlns:a16="http://schemas.microsoft.com/office/drawing/2014/main" val="2376737939"/>
                    </a:ext>
                  </a:extLst>
                </a:gridCol>
                <a:gridCol w="2522553">
                  <a:extLst>
                    <a:ext uri="{9D8B030D-6E8A-4147-A177-3AD203B41FA5}">
                      <a16:colId xmlns:a16="http://schemas.microsoft.com/office/drawing/2014/main" val="1318750119"/>
                    </a:ext>
                  </a:extLst>
                </a:gridCol>
              </a:tblGrid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Power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10/18W (0.6m), 18/36W (1.2m), 36/50W (1.5m), 45/60W (1.5m)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076224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CCT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4000K/5700K (CCT-Switch)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0989880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Output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1,300-7,800lm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423455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Efficacy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130 lm/W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110146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Dimming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On-Off</a:t>
                      </a:r>
                      <a:endParaRPr lang="en-GB" sz="12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519214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IP, IK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IP65, IK08</a:t>
                      </a:r>
                      <a:endParaRPr lang="en-NL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2247609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CRI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&gt;80</a:t>
                      </a:r>
                      <a:endParaRPr lang="en-NL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851050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Lifetime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/>
                        <a:t>70,000h  (L70)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1283736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B8906D8-6664-F9C3-CBAC-BF588C810802}"/>
              </a:ext>
            </a:extLst>
          </p:cNvPr>
          <p:cNvSpPr txBox="1">
            <a:spLocks/>
          </p:cNvSpPr>
          <p:nvPr/>
        </p:nvSpPr>
        <p:spPr>
          <a:xfrm>
            <a:off x="6437829" y="3770852"/>
            <a:ext cx="2138060" cy="474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1400">
                <a:solidFill>
                  <a:srgbClr val="005396"/>
                </a:solidFill>
              </a:rPr>
              <a:t>Key Technical Specs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8F423B2-68E8-2B21-783F-CFBA5741F68A}"/>
              </a:ext>
            </a:extLst>
          </p:cNvPr>
          <p:cNvSpPr txBox="1">
            <a:spLocks/>
          </p:cNvSpPr>
          <p:nvPr/>
        </p:nvSpPr>
        <p:spPr>
          <a:xfrm>
            <a:off x="369116" y="3779838"/>
            <a:ext cx="5231584" cy="2728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3388" indent="-3317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1600" dirty="0">
                <a:solidFill>
                  <a:srgbClr val="005396"/>
                </a:solidFill>
              </a:rPr>
              <a:t>Features &amp; Benefits</a:t>
            </a:r>
            <a:endParaRPr lang="en-GB" sz="1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Cost-effective waterproof solution with durable clip design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High system efficacy of 130 </a:t>
            </a:r>
            <a:r>
              <a:rPr lang="en-US" sz="1400" dirty="0" err="1"/>
              <a:t>lm</a:t>
            </a:r>
            <a:r>
              <a:rPr lang="en-US" sz="1400" dirty="0"/>
              <a:t>/W for energy-efficient performance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Integrated power switch and CCT switch as standard for on-site flexibility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Optimized diffuser design ensures uniform and glare-free light distribution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Flexible wiring options: rear or side entry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Available with integrated emergency lighting (EM versions)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D709DA8-F6C7-7B1F-94F7-210CCFE2B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7782" y="376580"/>
            <a:ext cx="573728" cy="57372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5166B0B-E5B0-11A9-725B-5F0FB1CC38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9744" y="375069"/>
            <a:ext cx="573728" cy="573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AD35D7-95BA-AEB2-838E-DD35CE7A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414" b="16352"/>
          <a:stretch/>
        </p:blipFill>
        <p:spPr>
          <a:xfrm>
            <a:off x="0" y="1068309"/>
            <a:ext cx="4227968" cy="2487064"/>
          </a:xfrm>
          <a:prstGeom prst="rect">
            <a:avLst/>
          </a:prstGeom>
        </p:spPr>
      </p:pic>
      <p:pic>
        <p:nvPicPr>
          <p:cNvPr id="3" name="Picture 2" descr="A picture containing text, font, logo, circle&#10;&#10;Description automatically generated">
            <a:extLst>
              <a:ext uri="{FF2B5EF4-FFF2-40B4-BE49-F238E27FC236}">
                <a16:creationId xmlns:a16="http://schemas.microsoft.com/office/drawing/2014/main" id="{7077188B-71AC-E1B2-CC9E-C14B9C1433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13" y="373024"/>
            <a:ext cx="573728" cy="573728"/>
          </a:xfrm>
          <a:prstGeom prst="rect">
            <a:avLst/>
          </a:prstGeom>
        </p:spPr>
      </p:pic>
      <p:pic>
        <p:nvPicPr>
          <p:cNvPr id="6" name="Picture 5" descr="A white circle with blue text&#10;&#10;AI-generated content may be incorrect.">
            <a:extLst>
              <a:ext uri="{FF2B5EF4-FFF2-40B4-BE49-F238E27FC236}">
                <a16:creationId xmlns:a16="http://schemas.microsoft.com/office/drawing/2014/main" id="{B1FFA0C0-D5DF-18AB-D456-8D5A232EB7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71" y="373024"/>
            <a:ext cx="573728" cy="573728"/>
          </a:xfrm>
          <a:prstGeom prst="rect">
            <a:avLst/>
          </a:prstGeom>
        </p:spPr>
      </p:pic>
      <p:pic>
        <p:nvPicPr>
          <p:cNvPr id="9" name="Picture 8" descr="A long white light fixture&#10;&#10;AI-generated content may be incorrect.">
            <a:extLst>
              <a:ext uri="{FF2B5EF4-FFF2-40B4-BE49-F238E27FC236}">
                <a16:creationId xmlns:a16="http://schemas.microsoft.com/office/drawing/2014/main" id="{CEE18C87-0E14-815E-C257-70576C6A05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21630" b="18644"/>
          <a:stretch>
            <a:fillRect/>
          </a:stretch>
        </p:blipFill>
        <p:spPr>
          <a:xfrm flipV="1">
            <a:off x="4227968" y="1049234"/>
            <a:ext cx="4943834" cy="27285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10AD5-C89B-D380-E761-04D7AD4185E3}"/>
              </a:ext>
            </a:extLst>
          </p:cNvPr>
          <p:cNvGrpSpPr/>
          <p:nvPr/>
        </p:nvGrpSpPr>
        <p:grpSpPr>
          <a:xfrm>
            <a:off x="9167909" y="373024"/>
            <a:ext cx="573728" cy="573728"/>
            <a:chOff x="5175040" y="2508040"/>
            <a:chExt cx="1841920" cy="1841920"/>
          </a:xfrm>
        </p:grpSpPr>
        <p:pic>
          <p:nvPicPr>
            <p:cNvPr id="15" name="Picture 14" descr="A white circle with blue text and blue text&#10;&#10;AI-generated content may be incorrect.">
              <a:extLst>
                <a:ext uri="{FF2B5EF4-FFF2-40B4-BE49-F238E27FC236}">
                  <a16:creationId xmlns:a16="http://schemas.microsoft.com/office/drawing/2014/main" id="{BDB0EED8-E61A-0C3B-DD87-D9FB1F482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040" y="2508040"/>
              <a:ext cx="1841920" cy="184192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94758C-F7A3-4708-5087-A1E6B6988411}"/>
                </a:ext>
              </a:extLst>
            </p:cNvPr>
            <p:cNvSpPr/>
            <p:nvPr/>
          </p:nvSpPr>
          <p:spPr>
            <a:xfrm>
              <a:off x="5486400" y="3172408"/>
              <a:ext cx="1203649" cy="158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127590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46AA"/>
      </a:dk2>
      <a:lt2>
        <a:srgbClr val="5A5A5A"/>
      </a:lt2>
      <a:accent1>
        <a:srgbClr val="BBD7FF"/>
      </a:accent1>
      <a:accent2>
        <a:srgbClr val="0046AA"/>
      </a:accent2>
      <a:accent3>
        <a:srgbClr val="5A5A5A"/>
      </a:accent3>
      <a:accent4>
        <a:srgbClr val="FFFFFF"/>
      </a:accent4>
      <a:accent5>
        <a:srgbClr val="AEABAB"/>
      </a:accent5>
      <a:accent6>
        <a:srgbClr val="8986CA"/>
      </a:accent6>
      <a:hlink>
        <a:srgbClr val="0563C1"/>
      </a:hlink>
      <a:folHlink>
        <a:srgbClr val="8986CA"/>
      </a:folHlink>
    </a:clrScheme>
    <a:fontScheme name="OPPLE font">
      <a:majorFont>
        <a:latin typeface="Whitney Light"/>
        <a:ea typeface=""/>
        <a:cs typeface=""/>
      </a:majorFont>
      <a:minorFont>
        <a:latin typeface="Whitne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OPPLE 2019-01" id="{817BC600-05DE-4A78-885F-5F519D5D73C8}" vid="{0AE80EBB-35C9-4F1F-9BA8-E4C8664819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f7de41-d7a7-4947-8b74-427231b8240e">
      <Terms xmlns="http://schemas.microsoft.com/office/infopath/2007/PartnerControls"/>
    </lcf76f155ced4ddcb4097134ff3c332f>
    <TaxCatchAll xmlns="d8bb9b05-0166-4236-b3d3-3642d01cc4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1A17A4AF58EE3F45955D2956732F65BA" ma:contentTypeVersion="16" ma:contentTypeDescription="新建文档。" ma:contentTypeScope="" ma:versionID="eb7c2184678b5c9b3b87326d754c475d">
  <xsd:schema xmlns:xsd="http://www.w3.org/2001/XMLSchema" xmlns:xs="http://www.w3.org/2001/XMLSchema" xmlns:p="http://schemas.microsoft.com/office/2006/metadata/properties" xmlns:ns2="fdf7de41-d7a7-4947-8b74-427231b8240e" xmlns:ns3="d8bb9b05-0166-4236-b3d3-3642d01cc481" targetNamespace="http://schemas.microsoft.com/office/2006/metadata/properties" ma:root="true" ma:fieldsID="aef694a3dd472b67d5706e108f0b9c41" ns2:_="" ns3:_="">
    <xsd:import namespace="fdf7de41-d7a7-4947-8b74-427231b8240e"/>
    <xsd:import namespace="d8bb9b05-0166-4236-b3d3-3642d01cc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7de41-d7a7-4947-8b74-427231b82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图像标记" ma:readOnly="false" ma:fieldId="{5cf76f15-5ced-4ddc-b409-7134ff3c332f}" ma:taxonomyMulti="true" ma:sspId="f4ae8b87-17ba-4e55-99ee-4322953f2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b9b05-0166-4236-b3d3-3642d01cc48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eded4ed-59dc-40e9-9401-690ed9b3d37c}" ma:internalName="TaxCatchAll" ma:showField="CatchAllData" ma:web="d8bb9b05-0166-4236-b3d3-3642d01cc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5FDF21-F553-4302-AFAC-866F0F084D08}">
  <ds:schemaRefs>
    <ds:schemaRef ds:uri="http://schemas.microsoft.com/office/2006/metadata/properties"/>
    <ds:schemaRef ds:uri="http://schemas.microsoft.com/office/infopath/2007/PartnerControls"/>
    <ds:schemaRef ds:uri="fdf7de41-d7a7-4947-8b74-427231b8240e"/>
    <ds:schemaRef ds:uri="d8bb9b05-0166-4236-b3d3-3642d01cc481"/>
  </ds:schemaRefs>
</ds:datastoreItem>
</file>

<file path=customXml/itemProps2.xml><?xml version="1.0" encoding="utf-8"?>
<ds:datastoreItem xmlns:ds="http://schemas.openxmlformats.org/officeDocument/2006/customXml" ds:itemID="{06A18B9A-8CE9-4FCE-8096-838D3331BBF6}"/>
</file>

<file path=customXml/itemProps3.xml><?xml version="1.0" encoding="utf-8"?>
<ds:datastoreItem xmlns:ds="http://schemas.openxmlformats.org/officeDocument/2006/customXml" ds:itemID="{F5A5D5C3-DD3E-42A4-A5E1-F6D3A0E8A4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111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Whitney Bold</vt:lpstr>
      <vt:lpstr>Whitney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Moniek Flanagan | Opple Lighting</dc:creator>
  <cp:lastModifiedBy>Koen de Paauw | Opple Lighting</cp:lastModifiedBy>
  <cp:revision>6</cp:revision>
  <cp:lastPrinted>2024-06-10T11:26:17Z</cp:lastPrinted>
  <dcterms:created xsi:type="dcterms:W3CDTF">2023-01-10T12:55:22Z</dcterms:created>
  <dcterms:modified xsi:type="dcterms:W3CDTF">2025-08-26T07:27:43Z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0x0101001A17A4AF58EE3F45955D2956732F65BA</vt:lpwstr>
  </property>
  <property fmtid="{D5CDD505-2E9C-101B-9397-08002B2CF9AE}" pid="3" name="MediaServiceImageTags">
    <vt:lpwstr/>
  </property>
</Properties>
</file>